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45BB55-F74B-4966-8AEF-A81D034A5959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C81AEF-E636-4640-A48D-63D83E784B54}" v="39" dt="2023-05-31T08:08:40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89227" autoAdjust="0"/>
  </p:normalViewPr>
  <p:slideViewPr>
    <p:cSldViewPr snapToGrid="0">
      <p:cViewPr varScale="1">
        <p:scale>
          <a:sx n="161" d="100"/>
          <a:sy n="161" d="100"/>
        </p:scale>
        <p:origin x="16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vanburen" userId="3fa123202de009a9" providerId="LiveId" clId="{A3C81AEF-E636-4640-A48D-63D83E784B54}"/>
    <pc:docChg chg="undo redo custSel addSld delSld modSld sldOrd addSection delSection modSection">
      <pc:chgData name="Kyle vanburen" userId="3fa123202de009a9" providerId="LiveId" clId="{A3C81AEF-E636-4640-A48D-63D83E784B54}" dt="2023-05-31T08:16:51.092" v="3661" actId="20577"/>
      <pc:docMkLst>
        <pc:docMk/>
      </pc:docMkLst>
      <pc:sldChg chg="addSp modSp mod modMedia setBg">
        <pc:chgData name="Kyle vanburen" userId="3fa123202de009a9" providerId="LiveId" clId="{A3C81AEF-E636-4640-A48D-63D83E784B54}" dt="2023-05-31T05:47:40.617" v="671" actId="20577"/>
        <pc:sldMkLst>
          <pc:docMk/>
          <pc:sldMk cId="3957682356" sldId="256"/>
        </pc:sldMkLst>
        <pc:spChg chg="mod">
          <ac:chgData name="Kyle vanburen" userId="3fa123202de009a9" providerId="LiveId" clId="{A3C81AEF-E636-4640-A48D-63D83E784B54}" dt="2023-05-31T05:42:12.674" v="664" actId="26606"/>
          <ac:spMkLst>
            <pc:docMk/>
            <pc:sldMk cId="3957682356" sldId="256"/>
            <ac:spMk id="2" creationId="{40AC672E-8B36-2C98-1D66-841768562701}"/>
          </ac:spMkLst>
        </pc:spChg>
        <pc:spChg chg="mod">
          <ac:chgData name="Kyle vanburen" userId="3fa123202de009a9" providerId="LiveId" clId="{A3C81AEF-E636-4640-A48D-63D83E784B54}" dt="2023-05-31T05:47:40.617" v="671" actId="20577"/>
          <ac:spMkLst>
            <pc:docMk/>
            <pc:sldMk cId="3957682356" sldId="256"/>
            <ac:spMk id="3" creationId="{A5AA2761-DD74-5C59-8B51-A1C2A062A5B5}"/>
          </ac:spMkLst>
        </pc:spChg>
        <pc:spChg chg="add">
          <ac:chgData name="Kyle vanburen" userId="3fa123202de009a9" providerId="LiveId" clId="{A3C81AEF-E636-4640-A48D-63D83E784B54}" dt="2023-05-31T05:42:12.674" v="664" actId="26606"/>
          <ac:spMkLst>
            <pc:docMk/>
            <pc:sldMk cId="3957682356" sldId="256"/>
            <ac:spMk id="9" creationId="{C1DD1A8A-57D5-4A81-AD04-532B043C5611}"/>
          </ac:spMkLst>
        </pc:spChg>
        <pc:spChg chg="add">
          <ac:chgData name="Kyle vanburen" userId="3fa123202de009a9" providerId="LiveId" clId="{A3C81AEF-E636-4640-A48D-63D83E784B54}" dt="2023-05-31T05:42:12.674" v="664" actId="26606"/>
          <ac:spMkLst>
            <pc:docMk/>
            <pc:sldMk cId="3957682356" sldId="256"/>
            <ac:spMk id="11" creationId="{007891EC-4501-44ED-A8C8-B11B6DB767AB}"/>
          </ac:spMkLst>
        </pc:spChg>
        <pc:picChg chg="add mod">
          <ac:chgData name="Kyle vanburen" userId="3fa123202de009a9" providerId="LiveId" clId="{A3C81AEF-E636-4640-A48D-63D83E784B54}" dt="2023-05-31T05:42:14.001" v="666"/>
          <ac:picMkLst>
            <pc:docMk/>
            <pc:sldMk cId="3957682356" sldId="256"/>
            <ac:picMk id="5" creationId="{21F8DE37-8E7A-E081-C328-EE420532FF67}"/>
          </ac:picMkLst>
        </pc:picChg>
      </pc:sldChg>
      <pc:sldChg chg="addSp delSp modSp mod ord setBg">
        <pc:chgData name="Kyle vanburen" userId="3fa123202de009a9" providerId="LiveId" clId="{A3C81AEF-E636-4640-A48D-63D83E784B54}" dt="2023-05-31T08:15:07.532" v="3646" actId="20577"/>
        <pc:sldMkLst>
          <pc:docMk/>
          <pc:sldMk cId="2484840531" sldId="257"/>
        </pc:sldMkLst>
        <pc:spChg chg="mod">
          <ac:chgData name="Kyle vanburen" userId="3fa123202de009a9" providerId="LiveId" clId="{A3C81AEF-E636-4640-A48D-63D83E784B54}" dt="2023-05-31T07:10:43.503" v="2499" actId="122"/>
          <ac:spMkLst>
            <pc:docMk/>
            <pc:sldMk cId="2484840531" sldId="257"/>
            <ac:spMk id="2" creationId="{7D13DE35-40C0-E670-789F-B5DA8393F7DC}"/>
          </ac:spMkLst>
        </pc:spChg>
        <pc:spChg chg="add del mod">
          <ac:chgData name="Kyle vanburen" userId="3fa123202de009a9" providerId="LiveId" clId="{A3C81AEF-E636-4640-A48D-63D83E784B54}" dt="2023-05-31T05:48:10.760" v="677" actId="26606"/>
          <ac:spMkLst>
            <pc:docMk/>
            <pc:sldMk cId="2484840531" sldId="257"/>
            <ac:spMk id="3" creationId="{3E8AD311-8314-4F61-4A91-FAE9EBF33370}"/>
          </ac:spMkLst>
        </pc:spChg>
        <pc:spChg chg="add mod">
          <ac:chgData name="Kyle vanburen" userId="3fa123202de009a9" providerId="LiveId" clId="{A3C81AEF-E636-4640-A48D-63D83E784B54}" dt="2023-05-31T08:15:07.532" v="3646" actId="20577"/>
          <ac:spMkLst>
            <pc:docMk/>
            <pc:sldMk cId="2484840531" sldId="257"/>
            <ac:spMk id="6" creationId="{7B3AAD07-E394-1B41-EF6E-195FB3C5ACB2}"/>
          </ac:spMkLst>
        </pc:spChg>
        <pc:spChg chg="add del">
          <ac:chgData name="Kyle vanburen" userId="3fa123202de009a9" providerId="LiveId" clId="{A3C81AEF-E636-4640-A48D-63D83E784B54}" dt="2023-05-31T05:48:08.837" v="674" actId="26606"/>
          <ac:spMkLst>
            <pc:docMk/>
            <pc:sldMk cId="2484840531" sldId="257"/>
            <ac:spMk id="8" creationId="{09588DA8-065E-4F6F-8EFD-43104AB2E0CF}"/>
          </ac:spMkLst>
        </pc:spChg>
        <pc:spChg chg="add del">
          <ac:chgData name="Kyle vanburen" userId="3fa123202de009a9" providerId="LiveId" clId="{A3C81AEF-E636-4640-A48D-63D83E784B54}" dt="2023-05-31T05:48:10.745" v="676" actId="26606"/>
          <ac:spMkLst>
            <pc:docMk/>
            <pc:sldMk cId="2484840531" sldId="257"/>
            <ac:spMk id="9" creationId="{BACC6370-2D7E-4714-9D71-7542949D7D5D}"/>
          </ac:spMkLst>
        </pc:spChg>
        <pc:spChg chg="add del">
          <ac:chgData name="Kyle vanburen" userId="3fa123202de009a9" providerId="LiveId" clId="{A3C81AEF-E636-4640-A48D-63D83E784B54}" dt="2023-05-31T05:48:08.837" v="674" actId="26606"/>
          <ac:spMkLst>
            <pc:docMk/>
            <pc:sldMk cId="2484840531" sldId="257"/>
            <ac:spMk id="10" creationId="{C4285719-470E-454C-AF62-8323075F1F5B}"/>
          </ac:spMkLst>
        </pc:spChg>
        <pc:spChg chg="add del">
          <ac:chgData name="Kyle vanburen" userId="3fa123202de009a9" providerId="LiveId" clId="{A3C81AEF-E636-4640-A48D-63D83E784B54}" dt="2023-05-31T05:48:10.745" v="676" actId="26606"/>
          <ac:spMkLst>
            <pc:docMk/>
            <pc:sldMk cId="2484840531" sldId="257"/>
            <ac:spMk id="11" creationId="{256B2C21-A230-48C0-8DF1-C46611373C44}"/>
          </ac:spMkLst>
        </pc:spChg>
        <pc:spChg chg="add del">
          <ac:chgData name="Kyle vanburen" userId="3fa123202de009a9" providerId="LiveId" clId="{A3C81AEF-E636-4640-A48D-63D83E784B54}" dt="2023-05-31T05:48:08.837" v="674" actId="26606"/>
          <ac:spMkLst>
            <pc:docMk/>
            <pc:sldMk cId="2484840531" sldId="257"/>
            <ac:spMk id="12" creationId="{CD9FE4EF-C4D8-49A0-B2FF-81D8DB7D8A24}"/>
          </ac:spMkLst>
        </pc:spChg>
        <pc:spChg chg="add del">
          <ac:chgData name="Kyle vanburen" userId="3fa123202de009a9" providerId="LiveId" clId="{A3C81AEF-E636-4640-A48D-63D83E784B54}" dt="2023-05-31T05:48:10.745" v="676" actId="26606"/>
          <ac:spMkLst>
            <pc:docMk/>
            <pc:sldMk cId="2484840531" sldId="257"/>
            <ac:spMk id="13" creationId="{3847E18C-932D-4C95-AABA-FEC7C9499AD7}"/>
          </ac:spMkLst>
        </pc:spChg>
        <pc:spChg chg="add del">
          <ac:chgData name="Kyle vanburen" userId="3fa123202de009a9" providerId="LiveId" clId="{A3C81AEF-E636-4640-A48D-63D83E784B54}" dt="2023-05-31T05:48:08.837" v="674" actId="26606"/>
          <ac:spMkLst>
            <pc:docMk/>
            <pc:sldMk cId="2484840531" sldId="257"/>
            <ac:spMk id="14" creationId="{4300840D-0A0B-4512-BACA-B439D5B9C57C}"/>
          </ac:spMkLst>
        </pc:spChg>
        <pc:spChg chg="add del">
          <ac:chgData name="Kyle vanburen" userId="3fa123202de009a9" providerId="LiveId" clId="{A3C81AEF-E636-4640-A48D-63D83E784B54}" dt="2023-05-31T05:48:10.745" v="676" actId="26606"/>
          <ac:spMkLst>
            <pc:docMk/>
            <pc:sldMk cId="2484840531" sldId="257"/>
            <ac:spMk id="15" creationId="{3150CB11-0C61-439E-910F-5787759E72A0}"/>
          </ac:spMkLst>
        </pc:spChg>
        <pc:spChg chg="add del">
          <ac:chgData name="Kyle vanburen" userId="3fa123202de009a9" providerId="LiveId" clId="{A3C81AEF-E636-4640-A48D-63D83E784B54}" dt="2023-05-31T05:48:08.837" v="674" actId="26606"/>
          <ac:spMkLst>
            <pc:docMk/>
            <pc:sldMk cId="2484840531" sldId="257"/>
            <ac:spMk id="16" creationId="{D2B78728-A580-49A7-84F9-6EF6F583ADE0}"/>
          </ac:spMkLst>
        </pc:spChg>
        <pc:spChg chg="add del">
          <ac:chgData name="Kyle vanburen" userId="3fa123202de009a9" providerId="LiveId" clId="{A3C81AEF-E636-4640-A48D-63D83E784B54}" dt="2023-05-31T05:48:10.745" v="676" actId="26606"/>
          <ac:spMkLst>
            <pc:docMk/>
            <pc:sldMk cId="2484840531" sldId="257"/>
            <ac:spMk id="17" creationId="{43F8A58B-5155-44CE-A5FF-7647B47D0A7A}"/>
          </ac:spMkLst>
        </pc:spChg>
        <pc:spChg chg="add del">
          <ac:chgData name="Kyle vanburen" userId="3fa123202de009a9" providerId="LiveId" clId="{A3C81AEF-E636-4640-A48D-63D83E784B54}" dt="2023-05-31T05:48:08.837" v="674" actId="26606"/>
          <ac:spMkLst>
            <pc:docMk/>
            <pc:sldMk cId="2484840531" sldId="257"/>
            <ac:spMk id="18" creationId="{38FAA1A1-D861-433F-88FA-1E9D6FD31D11}"/>
          </ac:spMkLst>
        </pc:spChg>
        <pc:spChg chg="add del">
          <ac:chgData name="Kyle vanburen" userId="3fa123202de009a9" providerId="LiveId" clId="{A3C81AEF-E636-4640-A48D-63D83E784B54}" dt="2023-05-31T05:48:10.745" v="676" actId="26606"/>
          <ac:spMkLst>
            <pc:docMk/>
            <pc:sldMk cId="2484840531" sldId="257"/>
            <ac:spMk id="19" creationId="{443F2ACA-E6D6-4028-82DD-F03C262D5DE6}"/>
          </ac:spMkLst>
        </pc:spChg>
        <pc:spChg chg="add del">
          <ac:chgData name="Kyle vanburen" userId="3fa123202de009a9" providerId="LiveId" clId="{A3C81AEF-E636-4640-A48D-63D83E784B54}" dt="2023-05-31T05:48:08.837" v="674" actId="26606"/>
          <ac:spMkLst>
            <pc:docMk/>
            <pc:sldMk cId="2484840531" sldId="257"/>
            <ac:spMk id="20" creationId="{8D71EDA1-87BF-4D5D-AB79-F346FD19278A}"/>
          </ac:spMkLst>
        </pc:spChg>
        <pc:spChg chg="add">
          <ac:chgData name="Kyle vanburen" userId="3fa123202de009a9" providerId="LiveId" clId="{A3C81AEF-E636-4640-A48D-63D83E784B54}" dt="2023-05-31T05:48:10.760" v="677" actId="26606"/>
          <ac:spMkLst>
            <pc:docMk/>
            <pc:sldMk cId="2484840531" sldId="257"/>
            <ac:spMk id="21" creationId="{09588DA8-065E-4F6F-8EFD-43104AB2E0CF}"/>
          </ac:spMkLst>
        </pc:spChg>
        <pc:spChg chg="add">
          <ac:chgData name="Kyle vanburen" userId="3fa123202de009a9" providerId="LiveId" clId="{A3C81AEF-E636-4640-A48D-63D83E784B54}" dt="2023-05-31T05:48:10.760" v="677" actId="26606"/>
          <ac:spMkLst>
            <pc:docMk/>
            <pc:sldMk cId="2484840531" sldId="257"/>
            <ac:spMk id="22" creationId="{C4285719-470E-454C-AF62-8323075F1F5B}"/>
          </ac:spMkLst>
        </pc:spChg>
        <pc:spChg chg="add">
          <ac:chgData name="Kyle vanburen" userId="3fa123202de009a9" providerId="LiveId" clId="{A3C81AEF-E636-4640-A48D-63D83E784B54}" dt="2023-05-31T05:48:10.760" v="677" actId="26606"/>
          <ac:spMkLst>
            <pc:docMk/>
            <pc:sldMk cId="2484840531" sldId="257"/>
            <ac:spMk id="23" creationId="{CD9FE4EF-C4D8-49A0-B2FF-81D8DB7D8A24}"/>
          </ac:spMkLst>
        </pc:spChg>
        <pc:spChg chg="add">
          <ac:chgData name="Kyle vanburen" userId="3fa123202de009a9" providerId="LiveId" clId="{A3C81AEF-E636-4640-A48D-63D83E784B54}" dt="2023-05-31T05:48:10.760" v="677" actId="26606"/>
          <ac:spMkLst>
            <pc:docMk/>
            <pc:sldMk cId="2484840531" sldId="257"/>
            <ac:spMk id="24" creationId="{4300840D-0A0B-4512-BACA-B439D5B9C57C}"/>
          </ac:spMkLst>
        </pc:spChg>
        <pc:spChg chg="add">
          <ac:chgData name="Kyle vanburen" userId="3fa123202de009a9" providerId="LiveId" clId="{A3C81AEF-E636-4640-A48D-63D83E784B54}" dt="2023-05-31T05:48:10.760" v="677" actId="26606"/>
          <ac:spMkLst>
            <pc:docMk/>
            <pc:sldMk cId="2484840531" sldId="257"/>
            <ac:spMk id="25" creationId="{D2B78728-A580-49A7-84F9-6EF6F583ADE0}"/>
          </ac:spMkLst>
        </pc:spChg>
        <pc:spChg chg="add">
          <ac:chgData name="Kyle vanburen" userId="3fa123202de009a9" providerId="LiveId" clId="{A3C81AEF-E636-4640-A48D-63D83E784B54}" dt="2023-05-31T05:48:10.760" v="677" actId="26606"/>
          <ac:spMkLst>
            <pc:docMk/>
            <pc:sldMk cId="2484840531" sldId="257"/>
            <ac:spMk id="26" creationId="{38FAA1A1-D861-433F-88FA-1E9D6FD31D11}"/>
          </ac:spMkLst>
        </pc:spChg>
        <pc:spChg chg="add">
          <ac:chgData name="Kyle vanburen" userId="3fa123202de009a9" providerId="LiveId" clId="{A3C81AEF-E636-4640-A48D-63D83E784B54}" dt="2023-05-31T05:48:10.760" v="677" actId="26606"/>
          <ac:spMkLst>
            <pc:docMk/>
            <pc:sldMk cId="2484840531" sldId="257"/>
            <ac:spMk id="27" creationId="{8D71EDA1-87BF-4D5D-AB79-F346FD19278A}"/>
          </ac:spMkLst>
        </pc:spChg>
        <pc:spChg chg="add mod">
          <ac:chgData name="Kyle vanburen" userId="3fa123202de009a9" providerId="LiveId" clId="{A3C81AEF-E636-4640-A48D-63D83E784B54}" dt="2023-05-31T06:49:56.840" v="2116" actId="14100"/>
          <ac:spMkLst>
            <pc:docMk/>
            <pc:sldMk cId="2484840531" sldId="257"/>
            <ac:spMk id="28" creationId="{3E8AD311-8314-4F61-4A91-FAE9EBF33370}"/>
          </ac:spMkLst>
        </pc:spChg>
        <pc:graphicFrameChg chg="add del">
          <ac:chgData name="Kyle vanburen" userId="3fa123202de009a9" providerId="LiveId" clId="{A3C81AEF-E636-4640-A48D-63D83E784B54}" dt="2023-05-31T05:48:10.745" v="676" actId="26606"/>
          <ac:graphicFrameMkLst>
            <pc:docMk/>
            <pc:sldMk cId="2484840531" sldId="257"/>
            <ac:graphicFrameMk id="5" creationId="{18ED091A-EF40-4667-3501-DEB373EFF271}"/>
          </ac:graphicFrameMkLst>
        </pc:graphicFrameChg>
      </pc:sldChg>
      <pc:sldChg chg="addSp modSp new mod setBg">
        <pc:chgData name="Kyle vanburen" userId="3fa123202de009a9" providerId="LiveId" clId="{A3C81AEF-E636-4640-A48D-63D83E784B54}" dt="2023-05-31T07:55:32.963" v="2906" actId="20577"/>
        <pc:sldMkLst>
          <pc:docMk/>
          <pc:sldMk cId="803970183" sldId="258"/>
        </pc:sldMkLst>
        <pc:spChg chg="mod">
          <ac:chgData name="Kyle vanburen" userId="3fa123202de009a9" providerId="LiveId" clId="{A3C81AEF-E636-4640-A48D-63D83E784B54}" dt="2023-05-31T07:10:47.340" v="2500" actId="122"/>
          <ac:spMkLst>
            <pc:docMk/>
            <pc:sldMk cId="803970183" sldId="258"/>
            <ac:spMk id="2" creationId="{0B9EEC6F-449A-6D02-C45B-EA9AC9E47AB0}"/>
          </ac:spMkLst>
        </pc:spChg>
        <pc:spChg chg="mod">
          <ac:chgData name="Kyle vanburen" userId="3fa123202de009a9" providerId="LiveId" clId="{A3C81AEF-E636-4640-A48D-63D83E784B54}" dt="2023-05-31T07:55:32.963" v="2906" actId="20577"/>
          <ac:spMkLst>
            <pc:docMk/>
            <pc:sldMk cId="803970183" sldId="258"/>
            <ac:spMk id="3" creationId="{C94D4611-6BEB-5671-D127-40F5BFB9D17A}"/>
          </ac:spMkLst>
        </pc:spChg>
        <pc:spChg chg="add">
          <ac:chgData name="Kyle vanburen" userId="3fa123202de009a9" providerId="LiveId" clId="{A3C81AEF-E636-4640-A48D-63D83E784B54}" dt="2023-05-31T05:47:58.021" v="672" actId="26606"/>
          <ac:spMkLst>
            <pc:docMk/>
            <pc:sldMk cId="803970183" sldId="258"/>
            <ac:spMk id="8" creationId="{09588DA8-065E-4F6F-8EFD-43104AB2E0CF}"/>
          </ac:spMkLst>
        </pc:spChg>
        <pc:spChg chg="add">
          <ac:chgData name="Kyle vanburen" userId="3fa123202de009a9" providerId="LiveId" clId="{A3C81AEF-E636-4640-A48D-63D83E784B54}" dt="2023-05-31T05:47:58.021" v="672" actId="26606"/>
          <ac:spMkLst>
            <pc:docMk/>
            <pc:sldMk cId="803970183" sldId="258"/>
            <ac:spMk id="10" creationId="{C4285719-470E-454C-AF62-8323075F1F5B}"/>
          </ac:spMkLst>
        </pc:spChg>
        <pc:spChg chg="add">
          <ac:chgData name="Kyle vanburen" userId="3fa123202de009a9" providerId="LiveId" clId="{A3C81AEF-E636-4640-A48D-63D83E784B54}" dt="2023-05-31T05:47:58.021" v="672" actId="26606"/>
          <ac:spMkLst>
            <pc:docMk/>
            <pc:sldMk cId="803970183" sldId="258"/>
            <ac:spMk id="12" creationId="{CD9FE4EF-C4D8-49A0-B2FF-81D8DB7D8A24}"/>
          </ac:spMkLst>
        </pc:spChg>
        <pc:spChg chg="add">
          <ac:chgData name="Kyle vanburen" userId="3fa123202de009a9" providerId="LiveId" clId="{A3C81AEF-E636-4640-A48D-63D83E784B54}" dt="2023-05-31T05:47:58.021" v="672" actId="26606"/>
          <ac:spMkLst>
            <pc:docMk/>
            <pc:sldMk cId="803970183" sldId="258"/>
            <ac:spMk id="14" creationId="{4300840D-0A0B-4512-BACA-B439D5B9C57C}"/>
          </ac:spMkLst>
        </pc:spChg>
        <pc:spChg chg="add">
          <ac:chgData name="Kyle vanburen" userId="3fa123202de009a9" providerId="LiveId" clId="{A3C81AEF-E636-4640-A48D-63D83E784B54}" dt="2023-05-31T05:47:58.021" v="672" actId="26606"/>
          <ac:spMkLst>
            <pc:docMk/>
            <pc:sldMk cId="803970183" sldId="258"/>
            <ac:spMk id="16" creationId="{D2B78728-A580-49A7-84F9-6EF6F583ADE0}"/>
          </ac:spMkLst>
        </pc:spChg>
        <pc:spChg chg="add">
          <ac:chgData name="Kyle vanburen" userId="3fa123202de009a9" providerId="LiveId" clId="{A3C81AEF-E636-4640-A48D-63D83E784B54}" dt="2023-05-31T05:47:58.021" v="672" actId="26606"/>
          <ac:spMkLst>
            <pc:docMk/>
            <pc:sldMk cId="803970183" sldId="258"/>
            <ac:spMk id="18" creationId="{38FAA1A1-D861-433F-88FA-1E9D6FD31D11}"/>
          </ac:spMkLst>
        </pc:spChg>
        <pc:spChg chg="add">
          <ac:chgData name="Kyle vanburen" userId="3fa123202de009a9" providerId="LiveId" clId="{A3C81AEF-E636-4640-A48D-63D83E784B54}" dt="2023-05-31T05:47:58.021" v="672" actId="26606"/>
          <ac:spMkLst>
            <pc:docMk/>
            <pc:sldMk cId="803970183" sldId="258"/>
            <ac:spMk id="20" creationId="{8D71EDA1-87BF-4D5D-AB79-F346FD19278A}"/>
          </ac:spMkLst>
        </pc:spChg>
      </pc:sldChg>
      <pc:sldChg chg="addSp modSp new mod setBg">
        <pc:chgData name="Kyle vanburen" userId="3fa123202de009a9" providerId="LiveId" clId="{A3C81AEF-E636-4640-A48D-63D83E784B54}" dt="2023-05-31T07:54:20.137" v="2879" actId="20577"/>
        <pc:sldMkLst>
          <pc:docMk/>
          <pc:sldMk cId="2991741748" sldId="259"/>
        </pc:sldMkLst>
        <pc:spChg chg="mod">
          <ac:chgData name="Kyle vanburen" userId="3fa123202de009a9" providerId="LiveId" clId="{A3C81AEF-E636-4640-A48D-63D83E784B54}" dt="2023-05-31T07:10:36.882" v="2497" actId="122"/>
          <ac:spMkLst>
            <pc:docMk/>
            <pc:sldMk cId="2991741748" sldId="259"/>
            <ac:spMk id="2" creationId="{2B062814-CD86-C469-48F9-0CB2B76D4F18}"/>
          </ac:spMkLst>
        </pc:spChg>
        <pc:spChg chg="mod">
          <ac:chgData name="Kyle vanburen" userId="3fa123202de009a9" providerId="LiveId" clId="{A3C81AEF-E636-4640-A48D-63D83E784B54}" dt="2023-05-31T07:54:20.137" v="2879" actId="20577"/>
          <ac:spMkLst>
            <pc:docMk/>
            <pc:sldMk cId="2991741748" sldId="259"/>
            <ac:spMk id="3" creationId="{985D6E93-06CF-C141-463E-FEFA558A4E47}"/>
          </ac:spMkLst>
        </pc:spChg>
        <pc:spChg chg="add">
          <ac:chgData name="Kyle vanburen" userId="3fa123202de009a9" providerId="LiveId" clId="{A3C81AEF-E636-4640-A48D-63D83E784B54}" dt="2023-05-31T06:24:40.981" v="1573" actId="26606"/>
          <ac:spMkLst>
            <pc:docMk/>
            <pc:sldMk cId="2991741748" sldId="259"/>
            <ac:spMk id="8" creationId="{09588DA8-065E-4F6F-8EFD-43104AB2E0CF}"/>
          </ac:spMkLst>
        </pc:spChg>
        <pc:spChg chg="add">
          <ac:chgData name="Kyle vanburen" userId="3fa123202de009a9" providerId="LiveId" clId="{A3C81AEF-E636-4640-A48D-63D83E784B54}" dt="2023-05-31T06:24:40.981" v="1573" actId="26606"/>
          <ac:spMkLst>
            <pc:docMk/>
            <pc:sldMk cId="2991741748" sldId="259"/>
            <ac:spMk id="10" creationId="{C4285719-470E-454C-AF62-8323075F1F5B}"/>
          </ac:spMkLst>
        </pc:spChg>
        <pc:spChg chg="add">
          <ac:chgData name="Kyle vanburen" userId="3fa123202de009a9" providerId="LiveId" clId="{A3C81AEF-E636-4640-A48D-63D83E784B54}" dt="2023-05-31T06:24:40.981" v="1573" actId="26606"/>
          <ac:spMkLst>
            <pc:docMk/>
            <pc:sldMk cId="2991741748" sldId="259"/>
            <ac:spMk id="12" creationId="{CD9FE4EF-C4D8-49A0-B2FF-81D8DB7D8A24}"/>
          </ac:spMkLst>
        </pc:spChg>
        <pc:spChg chg="add">
          <ac:chgData name="Kyle vanburen" userId="3fa123202de009a9" providerId="LiveId" clId="{A3C81AEF-E636-4640-A48D-63D83E784B54}" dt="2023-05-31T06:24:40.981" v="1573" actId="26606"/>
          <ac:spMkLst>
            <pc:docMk/>
            <pc:sldMk cId="2991741748" sldId="259"/>
            <ac:spMk id="14" creationId="{4300840D-0A0B-4512-BACA-B439D5B9C57C}"/>
          </ac:spMkLst>
        </pc:spChg>
        <pc:spChg chg="add">
          <ac:chgData name="Kyle vanburen" userId="3fa123202de009a9" providerId="LiveId" clId="{A3C81AEF-E636-4640-A48D-63D83E784B54}" dt="2023-05-31T06:24:40.981" v="1573" actId="26606"/>
          <ac:spMkLst>
            <pc:docMk/>
            <pc:sldMk cId="2991741748" sldId="259"/>
            <ac:spMk id="16" creationId="{D2B78728-A580-49A7-84F9-6EF6F583ADE0}"/>
          </ac:spMkLst>
        </pc:spChg>
        <pc:spChg chg="add">
          <ac:chgData name="Kyle vanburen" userId="3fa123202de009a9" providerId="LiveId" clId="{A3C81AEF-E636-4640-A48D-63D83E784B54}" dt="2023-05-31T06:24:40.981" v="1573" actId="26606"/>
          <ac:spMkLst>
            <pc:docMk/>
            <pc:sldMk cId="2991741748" sldId="259"/>
            <ac:spMk id="18" creationId="{38FAA1A1-D861-433F-88FA-1E9D6FD31D11}"/>
          </ac:spMkLst>
        </pc:spChg>
        <pc:spChg chg="add">
          <ac:chgData name="Kyle vanburen" userId="3fa123202de009a9" providerId="LiveId" clId="{A3C81AEF-E636-4640-A48D-63D83E784B54}" dt="2023-05-31T06:24:40.981" v="1573" actId="26606"/>
          <ac:spMkLst>
            <pc:docMk/>
            <pc:sldMk cId="2991741748" sldId="259"/>
            <ac:spMk id="20" creationId="{8D71EDA1-87BF-4D5D-AB79-F346FD19278A}"/>
          </ac:spMkLst>
        </pc:spChg>
      </pc:sldChg>
      <pc:sldChg chg="addSp delSp modSp new mod setBg modClrScheme delDesignElem chgLayout">
        <pc:chgData name="Kyle vanburen" userId="3fa123202de009a9" providerId="LiveId" clId="{A3C81AEF-E636-4640-A48D-63D83E784B54}" dt="2023-05-31T07:10:31.826" v="2496" actId="122"/>
        <pc:sldMkLst>
          <pc:docMk/>
          <pc:sldMk cId="4194069987" sldId="260"/>
        </pc:sldMkLst>
        <pc:spChg chg="mod ord">
          <ac:chgData name="Kyle vanburen" userId="3fa123202de009a9" providerId="LiveId" clId="{A3C81AEF-E636-4640-A48D-63D83E784B54}" dt="2023-05-31T07:10:31.826" v="2496" actId="122"/>
          <ac:spMkLst>
            <pc:docMk/>
            <pc:sldMk cId="4194069987" sldId="260"/>
            <ac:spMk id="2" creationId="{B6E95D3A-8C2C-3E74-BB12-765AAF1A6456}"/>
          </ac:spMkLst>
        </pc:spChg>
        <pc:spChg chg="del">
          <ac:chgData name="Kyle vanburen" userId="3fa123202de009a9" providerId="LiveId" clId="{A3C81AEF-E636-4640-A48D-63D83E784B54}" dt="2023-05-31T06:32:55.195" v="1684"/>
          <ac:spMkLst>
            <pc:docMk/>
            <pc:sldMk cId="4194069987" sldId="260"/>
            <ac:spMk id="3" creationId="{E02BF010-DBB5-8EE4-1ADD-98CFF091D02D}"/>
          </ac:spMkLst>
        </pc:spChg>
        <pc:spChg chg="add del mod ord">
          <ac:chgData name="Kyle vanburen" userId="3fa123202de009a9" providerId="LiveId" clId="{A3C81AEF-E636-4640-A48D-63D83E784B54}" dt="2023-05-31T06:37:09.707" v="1707" actId="700"/>
          <ac:spMkLst>
            <pc:docMk/>
            <pc:sldMk cId="4194069987" sldId="260"/>
            <ac:spMk id="7" creationId="{5B3F06A5-606E-F3FD-4C52-121434F128AB}"/>
          </ac:spMkLst>
        </pc:spChg>
        <pc:spChg chg="add mod">
          <ac:chgData name="Kyle vanburen" userId="3fa123202de009a9" providerId="LiveId" clId="{A3C81AEF-E636-4640-A48D-63D83E784B54}" dt="2023-05-31T06:42:28.365" v="1925" actId="20577"/>
          <ac:spMkLst>
            <pc:docMk/>
            <pc:sldMk cId="4194069987" sldId="260"/>
            <ac:spMk id="8" creationId="{11933C7C-B8C1-D4D5-727B-A548C0FB9CCC}"/>
          </ac:spMkLst>
        </pc:spChg>
        <pc:spChg chg="add del">
          <ac:chgData name="Kyle vanburen" userId="3fa123202de009a9" providerId="LiveId" clId="{A3C81AEF-E636-4640-A48D-63D83E784B54}" dt="2023-05-31T06:37:09.707" v="1707" actId="700"/>
          <ac:spMkLst>
            <pc:docMk/>
            <pc:sldMk cId="4194069987" sldId="260"/>
            <ac:spMk id="9" creationId="{A8384FB5-9ADC-4DDC-881B-597D56F5B15D}"/>
          </ac:spMkLst>
        </pc:spChg>
        <pc:spChg chg="add del">
          <ac:chgData name="Kyle vanburen" userId="3fa123202de009a9" providerId="LiveId" clId="{A3C81AEF-E636-4640-A48D-63D83E784B54}" dt="2023-05-31T06:37:09.707" v="1707" actId="700"/>
          <ac:spMkLst>
            <pc:docMk/>
            <pc:sldMk cId="4194069987" sldId="260"/>
            <ac:spMk id="11" creationId="{91E5A9A7-95C6-4F4F-B00E-C82E07FE62EF}"/>
          </ac:spMkLst>
        </pc:spChg>
        <pc:spChg chg="add del">
          <ac:chgData name="Kyle vanburen" userId="3fa123202de009a9" providerId="LiveId" clId="{A3C81AEF-E636-4640-A48D-63D83E784B54}" dt="2023-05-31T06:37:09.707" v="1707" actId="700"/>
          <ac:spMkLst>
            <pc:docMk/>
            <pc:sldMk cId="4194069987" sldId="260"/>
            <ac:spMk id="13" creationId="{D07DD2DE-F619-49DD-B5E7-03A290FF4ED1}"/>
          </ac:spMkLst>
        </pc:spChg>
        <pc:spChg chg="add del">
          <ac:chgData name="Kyle vanburen" userId="3fa123202de009a9" providerId="LiveId" clId="{A3C81AEF-E636-4640-A48D-63D83E784B54}" dt="2023-05-31T06:37:09.707" v="1707" actId="700"/>
          <ac:spMkLst>
            <pc:docMk/>
            <pc:sldMk cId="4194069987" sldId="260"/>
            <ac:spMk id="15" creationId="{85149191-5F60-4A28-AAFF-039F96B0F3EC}"/>
          </ac:spMkLst>
        </pc:spChg>
        <pc:spChg chg="add del">
          <ac:chgData name="Kyle vanburen" userId="3fa123202de009a9" providerId="LiveId" clId="{A3C81AEF-E636-4640-A48D-63D83E784B54}" dt="2023-05-31T06:37:09.707" v="1707" actId="700"/>
          <ac:spMkLst>
            <pc:docMk/>
            <pc:sldMk cId="4194069987" sldId="260"/>
            <ac:spMk id="17" creationId="{F8260ED5-17F7-4158-B241-D51DD4CF1B7E}"/>
          </ac:spMkLst>
        </pc:spChg>
        <pc:picChg chg="add mod ord">
          <ac:chgData name="Kyle vanburen" userId="3fa123202de009a9" providerId="LiveId" clId="{A3C81AEF-E636-4640-A48D-63D83E784B54}" dt="2023-05-31T06:37:43.014" v="1710" actId="1076"/>
          <ac:picMkLst>
            <pc:docMk/>
            <pc:sldMk cId="4194069987" sldId="260"/>
            <ac:picMk id="4" creationId="{85C1E691-47D6-30F0-7685-4B5BFCD683A0}"/>
          </ac:picMkLst>
        </pc:picChg>
        <pc:picChg chg="add mod">
          <ac:chgData name="Kyle vanburen" userId="3fa123202de009a9" providerId="LiveId" clId="{A3C81AEF-E636-4640-A48D-63D83E784B54}" dt="2023-05-31T07:05:23.683" v="2300" actId="14100"/>
          <ac:picMkLst>
            <pc:docMk/>
            <pc:sldMk cId="4194069987" sldId="260"/>
            <ac:picMk id="5" creationId="{BE8763D5-69E6-AB49-AA29-9412DF8B4AAE}"/>
          </ac:picMkLst>
        </pc:picChg>
        <pc:picChg chg="add mod">
          <ac:chgData name="Kyle vanburen" userId="3fa123202de009a9" providerId="LiveId" clId="{A3C81AEF-E636-4640-A48D-63D83E784B54}" dt="2023-05-31T07:05:27.903" v="2301" actId="14100"/>
          <ac:picMkLst>
            <pc:docMk/>
            <pc:sldMk cId="4194069987" sldId="260"/>
            <ac:picMk id="6" creationId="{651BFEA6-2902-ECD4-F097-63802BE0A697}"/>
          </ac:picMkLst>
        </pc:picChg>
      </pc:sldChg>
      <pc:sldChg chg="addSp delSp modSp new mod setBg">
        <pc:chgData name="Kyle vanburen" userId="3fa123202de009a9" providerId="LiveId" clId="{A3C81AEF-E636-4640-A48D-63D83E784B54}" dt="2023-05-31T07:56:01.233" v="2911" actId="20577"/>
        <pc:sldMkLst>
          <pc:docMk/>
          <pc:sldMk cId="3422764462" sldId="261"/>
        </pc:sldMkLst>
        <pc:spChg chg="mod">
          <ac:chgData name="Kyle vanburen" userId="3fa123202de009a9" providerId="LiveId" clId="{A3C81AEF-E636-4640-A48D-63D83E784B54}" dt="2023-05-31T07:10:26.571" v="2495" actId="122"/>
          <ac:spMkLst>
            <pc:docMk/>
            <pc:sldMk cId="3422764462" sldId="261"/>
            <ac:spMk id="2" creationId="{FCBC3153-FBEB-9456-4B6D-05F51AA17B80}"/>
          </ac:spMkLst>
        </pc:spChg>
        <pc:spChg chg="del">
          <ac:chgData name="Kyle vanburen" userId="3fa123202de009a9" providerId="LiveId" clId="{A3C81AEF-E636-4640-A48D-63D83E784B54}" dt="2023-05-31T06:45:05.469" v="1994"/>
          <ac:spMkLst>
            <pc:docMk/>
            <pc:sldMk cId="3422764462" sldId="261"/>
            <ac:spMk id="3" creationId="{17D6FA77-6626-DC02-217E-C690A6DED6BF}"/>
          </ac:spMkLst>
        </pc:spChg>
        <pc:spChg chg="add mod">
          <ac:chgData name="Kyle vanburen" userId="3fa123202de009a9" providerId="LiveId" clId="{A3C81AEF-E636-4640-A48D-63D83E784B54}" dt="2023-05-31T07:56:01.233" v="2911" actId="20577"/>
          <ac:spMkLst>
            <pc:docMk/>
            <pc:sldMk cId="3422764462" sldId="261"/>
            <ac:spMk id="7" creationId="{43EFAA01-FFE0-8044-8EDB-92D63AE78EAF}"/>
          </ac:spMkLst>
        </pc:spChg>
        <pc:spChg chg="add">
          <ac:chgData name="Kyle vanburen" userId="3fa123202de009a9" providerId="LiveId" clId="{A3C81AEF-E636-4640-A48D-63D83E784B54}" dt="2023-05-31T06:45:10.478" v="1996" actId="26606"/>
          <ac:spMkLst>
            <pc:docMk/>
            <pc:sldMk cId="3422764462" sldId="261"/>
            <ac:spMk id="9" creationId="{A8384FB5-9ADC-4DDC-881B-597D56F5B15D}"/>
          </ac:spMkLst>
        </pc:spChg>
        <pc:spChg chg="add">
          <ac:chgData name="Kyle vanburen" userId="3fa123202de009a9" providerId="LiveId" clId="{A3C81AEF-E636-4640-A48D-63D83E784B54}" dt="2023-05-31T06:45:10.478" v="1996" actId="26606"/>
          <ac:spMkLst>
            <pc:docMk/>
            <pc:sldMk cId="3422764462" sldId="261"/>
            <ac:spMk id="11" creationId="{91E5A9A7-95C6-4F4F-B00E-C82E07FE62EF}"/>
          </ac:spMkLst>
        </pc:spChg>
        <pc:spChg chg="add">
          <ac:chgData name="Kyle vanburen" userId="3fa123202de009a9" providerId="LiveId" clId="{A3C81AEF-E636-4640-A48D-63D83E784B54}" dt="2023-05-31T06:45:10.478" v="1996" actId="26606"/>
          <ac:spMkLst>
            <pc:docMk/>
            <pc:sldMk cId="3422764462" sldId="261"/>
            <ac:spMk id="13" creationId="{D07DD2DE-F619-49DD-B5E7-03A290FF4ED1}"/>
          </ac:spMkLst>
        </pc:spChg>
        <pc:spChg chg="add">
          <ac:chgData name="Kyle vanburen" userId="3fa123202de009a9" providerId="LiveId" clId="{A3C81AEF-E636-4640-A48D-63D83E784B54}" dt="2023-05-31T06:45:10.478" v="1996" actId="26606"/>
          <ac:spMkLst>
            <pc:docMk/>
            <pc:sldMk cId="3422764462" sldId="261"/>
            <ac:spMk id="15" creationId="{85149191-5F60-4A28-AAFF-039F96B0F3EC}"/>
          </ac:spMkLst>
        </pc:spChg>
        <pc:spChg chg="add">
          <ac:chgData name="Kyle vanburen" userId="3fa123202de009a9" providerId="LiveId" clId="{A3C81AEF-E636-4640-A48D-63D83E784B54}" dt="2023-05-31T06:45:10.478" v="1996" actId="26606"/>
          <ac:spMkLst>
            <pc:docMk/>
            <pc:sldMk cId="3422764462" sldId="261"/>
            <ac:spMk id="17" creationId="{F8260ED5-17F7-4158-B241-D51DD4CF1B7E}"/>
          </ac:spMkLst>
        </pc:spChg>
        <pc:graphicFrameChg chg="add mod">
          <ac:chgData name="Kyle vanburen" userId="3fa123202de009a9" providerId="LiveId" clId="{A3C81AEF-E636-4640-A48D-63D83E784B54}" dt="2023-05-31T07:05:00.838" v="2297" actId="14100"/>
          <ac:graphicFrameMkLst>
            <pc:docMk/>
            <pc:sldMk cId="3422764462" sldId="261"/>
            <ac:graphicFrameMk id="6" creationId="{FDC06BF3-35E0-F0C5-7A4A-465B732AB82F}"/>
          </ac:graphicFrameMkLst>
        </pc:graphicFrameChg>
        <pc:picChg chg="add mod">
          <ac:chgData name="Kyle vanburen" userId="3fa123202de009a9" providerId="LiveId" clId="{A3C81AEF-E636-4640-A48D-63D83E784B54}" dt="2023-05-31T06:46:34.781" v="2010" actId="1076"/>
          <ac:picMkLst>
            <pc:docMk/>
            <pc:sldMk cId="3422764462" sldId="261"/>
            <ac:picMk id="4" creationId="{5B015A96-9E44-515E-5FD4-E7EE1D074DB1}"/>
          </ac:picMkLst>
        </pc:picChg>
        <pc:picChg chg="add mod">
          <ac:chgData name="Kyle vanburen" userId="3fa123202de009a9" providerId="LiveId" clId="{A3C81AEF-E636-4640-A48D-63D83E784B54}" dt="2023-05-31T06:45:59.279" v="2005" actId="14100"/>
          <ac:picMkLst>
            <pc:docMk/>
            <pc:sldMk cId="3422764462" sldId="261"/>
            <ac:picMk id="5" creationId="{DFA1A29A-487B-169D-2E0F-74EE98DE6B1C}"/>
          </ac:picMkLst>
        </pc:picChg>
      </pc:sldChg>
      <pc:sldChg chg="addSp delSp modSp new mod setBg">
        <pc:chgData name="Kyle vanburen" userId="3fa123202de009a9" providerId="LiveId" clId="{A3C81AEF-E636-4640-A48D-63D83E784B54}" dt="2023-05-31T07:10:11.236" v="2493" actId="122"/>
        <pc:sldMkLst>
          <pc:docMk/>
          <pc:sldMk cId="3996759808" sldId="262"/>
        </pc:sldMkLst>
        <pc:spChg chg="mod">
          <ac:chgData name="Kyle vanburen" userId="3fa123202de009a9" providerId="LiveId" clId="{A3C81AEF-E636-4640-A48D-63D83E784B54}" dt="2023-05-31T07:10:11.236" v="2493" actId="122"/>
          <ac:spMkLst>
            <pc:docMk/>
            <pc:sldMk cId="3996759808" sldId="262"/>
            <ac:spMk id="2" creationId="{1E5F26D2-97B4-8AE7-FBCB-373A99C95438}"/>
          </ac:spMkLst>
        </pc:spChg>
        <pc:spChg chg="del mod">
          <ac:chgData name="Kyle vanburen" userId="3fa123202de009a9" providerId="LiveId" clId="{A3C81AEF-E636-4640-A48D-63D83E784B54}" dt="2023-05-31T06:59:46.730" v="2230"/>
          <ac:spMkLst>
            <pc:docMk/>
            <pc:sldMk cId="3996759808" sldId="262"/>
            <ac:spMk id="3" creationId="{5FA5CD41-AADF-C0A2-BD3F-21CAA62F64DD}"/>
          </ac:spMkLst>
        </pc:spChg>
        <pc:spChg chg="add mod">
          <ac:chgData name="Kyle vanburen" userId="3fa123202de009a9" providerId="LiveId" clId="{A3C81AEF-E636-4640-A48D-63D83E784B54}" dt="2023-05-31T07:04:15.893" v="2294" actId="20577"/>
          <ac:spMkLst>
            <pc:docMk/>
            <pc:sldMk cId="3996759808" sldId="262"/>
            <ac:spMk id="7" creationId="{7B5430C2-12C7-A853-5E95-3D8F576B5D4C}"/>
          </ac:spMkLst>
        </pc:spChg>
        <pc:spChg chg="add del">
          <ac:chgData name="Kyle vanburen" userId="3fa123202de009a9" providerId="LiveId" clId="{A3C81AEF-E636-4640-A48D-63D83E784B54}" dt="2023-05-31T06:59:09.254" v="2228" actId="26606"/>
          <ac:spMkLst>
            <pc:docMk/>
            <pc:sldMk cId="3996759808" sldId="262"/>
            <ac:spMk id="8" creationId="{DEE2AD96-B495-4E06-9291-B71706F728CB}"/>
          </ac:spMkLst>
        </pc:spChg>
        <pc:spChg chg="add del">
          <ac:chgData name="Kyle vanburen" userId="3fa123202de009a9" providerId="LiveId" clId="{A3C81AEF-E636-4640-A48D-63D83E784B54}" dt="2023-05-31T06:59:09.254" v="2228" actId="26606"/>
          <ac:spMkLst>
            <pc:docMk/>
            <pc:sldMk cId="3996759808" sldId="262"/>
            <ac:spMk id="10" creationId="{53CF6D67-C5A8-4ADD-9E8E-1E38CA1D3166}"/>
          </ac:spMkLst>
        </pc:spChg>
        <pc:spChg chg="add del">
          <ac:chgData name="Kyle vanburen" userId="3fa123202de009a9" providerId="LiveId" clId="{A3C81AEF-E636-4640-A48D-63D83E784B54}" dt="2023-05-31T06:59:09.254" v="2228" actId="26606"/>
          <ac:spMkLst>
            <pc:docMk/>
            <pc:sldMk cId="3996759808" sldId="262"/>
            <ac:spMk id="12" creationId="{86909FA0-B515-4681-B7A8-FA281D133B94}"/>
          </ac:spMkLst>
        </pc:spChg>
        <pc:spChg chg="add del">
          <ac:chgData name="Kyle vanburen" userId="3fa123202de009a9" providerId="LiveId" clId="{A3C81AEF-E636-4640-A48D-63D83E784B54}" dt="2023-05-31T06:59:09.254" v="2228" actId="26606"/>
          <ac:spMkLst>
            <pc:docMk/>
            <pc:sldMk cId="3996759808" sldId="262"/>
            <ac:spMk id="14" creationId="{21C9FE86-FCC3-4A31-AA1C-C882262B7FE7}"/>
          </ac:spMkLst>
        </pc:spChg>
        <pc:spChg chg="add del">
          <ac:chgData name="Kyle vanburen" userId="3fa123202de009a9" providerId="LiveId" clId="{A3C81AEF-E636-4640-A48D-63D83E784B54}" dt="2023-05-31T06:59:09.254" v="2228" actId="26606"/>
          <ac:spMkLst>
            <pc:docMk/>
            <pc:sldMk cId="3996759808" sldId="262"/>
            <ac:spMk id="16" creationId="{7D96243B-ECED-4B71-8E06-AE9A285EAD20}"/>
          </ac:spMkLst>
        </pc:spChg>
        <pc:spChg chg="add del">
          <ac:chgData name="Kyle vanburen" userId="3fa123202de009a9" providerId="LiveId" clId="{A3C81AEF-E636-4640-A48D-63D83E784B54}" dt="2023-05-31T06:59:09.254" v="2228" actId="26606"/>
          <ac:spMkLst>
            <pc:docMk/>
            <pc:sldMk cId="3996759808" sldId="262"/>
            <ac:spMk id="18" creationId="{A09989E4-EFDC-4A90-A633-E0525FB4139E}"/>
          </ac:spMkLst>
        </pc:spChg>
        <pc:spChg chg="add">
          <ac:chgData name="Kyle vanburen" userId="3fa123202de009a9" providerId="LiveId" clId="{A3C81AEF-E636-4640-A48D-63D83E784B54}" dt="2023-05-31T06:59:09.268" v="2229" actId="26606"/>
          <ac:spMkLst>
            <pc:docMk/>
            <pc:sldMk cId="3996759808" sldId="262"/>
            <ac:spMk id="20" creationId="{8D71EDA1-87BF-4D5D-AB79-F346FD19278A}"/>
          </ac:spMkLst>
        </pc:spChg>
        <pc:spChg chg="add">
          <ac:chgData name="Kyle vanburen" userId="3fa123202de009a9" providerId="LiveId" clId="{A3C81AEF-E636-4640-A48D-63D83E784B54}" dt="2023-05-31T06:59:09.268" v="2229" actId="26606"/>
          <ac:spMkLst>
            <pc:docMk/>
            <pc:sldMk cId="3996759808" sldId="262"/>
            <ac:spMk id="21" creationId="{09588DA8-065E-4F6F-8EFD-43104AB2E0CF}"/>
          </ac:spMkLst>
        </pc:spChg>
        <pc:spChg chg="add">
          <ac:chgData name="Kyle vanburen" userId="3fa123202de009a9" providerId="LiveId" clId="{A3C81AEF-E636-4640-A48D-63D83E784B54}" dt="2023-05-31T06:59:09.268" v="2229" actId="26606"/>
          <ac:spMkLst>
            <pc:docMk/>
            <pc:sldMk cId="3996759808" sldId="262"/>
            <ac:spMk id="22" creationId="{C4285719-470E-454C-AF62-8323075F1F5B}"/>
          </ac:spMkLst>
        </pc:spChg>
        <pc:spChg chg="add">
          <ac:chgData name="Kyle vanburen" userId="3fa123202de009a9" providerId="LiveId" clId="{A3C81AEF-E636-4640-A48D-63D83E784B54}" dt="2023-05-31T06:59:09.268" v="2229" actId="26606"/>
          <ac:spMkLst>
            <pc:docMk/>
            <pc:sldMk cId="3996759808" sldId="262"/>
            <ac:spMk id="23" creationId="{CD9FE4EF-C4D8-49A0-B2FF-81D8DB7D8A24}"/>
          </ac:spMkLst>
        </pc:spChg>
        <pc:spChg chg="add">
          <ac:chgData name="Kyle vanburen" userId="3fa123202de009a9" providerId="LiveId" clId="{A3C81AEF-E636-4640-A48D-63D83E784B54}" dt="2023-05-31T06:59:09.268" v="2229" actId="26606"/>
          <ac:spMkLst>
            <pc:docMk/>
            <pc:sldMk cId="3996759808" sldId="262"/>
            <ac:spMk id="24" creationId="{4300840D-0A0B-4512-BACA-B439D5B9C57C}"/>
          </ac:spMkLst>
        </pc:spChg>
        <pc:spChg chg="add">
          <ac:chgData name="Kyle vanburen" userId="3fa123202de009a9" providerId="LiveId" clId="{A3C81AEF-E636-4640-A48D-63D83E784B54}" dt="2023-05-31T06:59:09.268" v="2229" actId="26606"/>
          <ac:spMkLst>
            <pc:docMk/>
            <pc:sldMk cId="3996759808" sldId="262"/>
            <ac:spMk id="25" creationId="{D2B78728-A580-49A7-84F9-6EF6F583ADE0}"/>
          </ac:spMkLst>
        </pc:spChg>
        <pc:spChg chg="add">
          <ac:chgData name="Kyle vanburen" userId="3fa123202de009a9" providerId="LiveId" clId="{A3C81AEF-E636-4640-A48D-63D83E784B54}" dt="2023-05-31T06:59:09.268" v="2229" actId="26606"/>
          <ac:spMkLst>
            <pc:docMk/>
            <pc:sldMk cId="3996759808" sldId="262"/>
            <ac:spMk id="26" creationId="{38FAA1A1-D861-433F-88FA-1E9D6FD31D11}"/>
          </ac:spMkLst>
        </pc:spChg>
        <pc:graphicFrameChg chg="add mod">
          <ac:chgData name="Kyle vanburen" userId="3fa123202de009a9" providerId="LiveId" clId="{A3C81AEF-E636-4640-A48D-63D83E784B54}" dt="2023-05-31T07:04:51.070" v="2296" actId="14100"/>
          <ac:graphicFrameMkLst>
            <pc:docMk/>
            <pc:sldMk cId="3996759808" sldId="262"/>
            <ac:graphicFrameMk id="6" creationId="{1162527B-888D-6502-8037-89AA9368943A}"/>
          </ac:graphicFrameMkLst>
        </pc:graphicFrameChg>
        <pc:picChg chg="add mod">
          <ac:chgData name="Kyle vanburen" userId="3fa123202de009a9" providerId="LiveId" clId="{A3C81AEF-E636-4640-A48D-63D83E784B54}" dt="2023-05-31T07:02:03.378" v="2249" actId="14100"/>
          <ac:picMkLst>
            <pc:docMk/>
            <pc:sldMk cId="3996759808" sldId="262"/>
            <ac:picMk id="4" creationId="{F0C59D78-6DBA-D07D-33C1-BBF3AE483899}"/>
          </ac:picMkLst>
        </pc:picChg>
        <pc:picChg chg="add mod">
          <ac:chgData name="Kyle vanburen" userId="3fa123202de009a9" providerId="LiveId" clId="{A3C81AEF-E636-4640-A48D-63D83E784B54}" dt="2023-05-31T07:02:59.469" v="2256" actId="14100"/>
          <ac:picMkLst>
            <pc:docMk/>
            <pc:sldMk cId="3996759808" sldId="262"/>
            <ac:picMk id="5" creationId="{EC846F36-2B12-59F5-461D-4E0FC6BA8778}"/>
          </ac:picMkLst>
        </pc:picChg>
      </pc:sldChg>
      <pc:sldChg chg="addSp delSp modSp new mod setBg">
        <pc:chgData name="Kyle vanburen" userId="3fa123202de009a9" providerId="LiveId" clId="{A3C81AEF-E636-4640-A48D-63D83E784B54}" dt="2023-05-31T07:51:14.136" v="2765" actId="14100"/>
        <pc:sldMkLst>
          <pc:docMk/>
          <pc:sldMk cId="2751912754" sldId="263"/>
        </pc:sldMkLst>
        <pc:spChg chg="mod">
          <ac:chgData name="Kyle vanburen" userId="3fa123202de009a9" providerId="LiveId" clId="{A3C81AEF-E636-4640-A48D-63D83E784B54}" dt="2023-05-31T07:11:04.847" v="2501" actId="1076"/>
          <ac:spMkLst>
            <pc:docMk/>
            <pc:sldMk cId="2751912754" sldId="263"/>
            <ac:spMk id="2" creationId="{955120B5-AA23-4B9E-DC4D-F0F0FCA74C47}"/>
          </ac:spMkLst>
        </pc:spChg>
        <pc:spChg chg="del mod">
          <ac:chgData name="Kyle vanburen" userId="3fa123202de009a9" providerId="LiveId" clId="{A3C81AEF-E636-4640-A48D-63D83E784B54}" dt="2023-05-31T07:11:26.077" v="2502"/>
          <ac:spMkLst>
            <pc:docMk/>
            <pc:sldMk cId="2751912754" sldId="263"/>
            <ac:spMk id="3" creationId="{5C312ACB-A9B8-7D1C-4515-59339D9B04A5}"/>
          </ac:spMkLst>
        </pc:spChg>
        <pc:spChg chg="add">
          <ac:chgData name="Kyle vanburen" userId="3fa123202de009a9" providerId="LiveId" clId="{A3C81AEF-E636-4640-A48D-63D83E784B54}" dt="2023-05-31T07:09:11.815" v="2486" actId="26606"/>
          <ac:spMkLst>
            <pc:docMk/>
            <pc:sldMk cId="2751912754" sldId="263"/>
            <ac:spMk id="8" creationId="{09588DA8-065E-4F6F-8EFD-43104AB2E0CF}"/>
          </ac:spMkLst>
        </pc:spChg>
        <pc:spChg chg="add">
          <ac:chgData name="Kyle vanburen" userId="3fa123202de009a9" providerId="LiveId" clId="{A3C81AEF-E636-4640-A48D-63D83E784B54}" dt="2023-05-31T07:09:11.815" v="2486" actId="26606"/>
          <ac:spMkLst>
            <pc:docMk/>
            <pc:sldMk cId="2751912754" sldId="263"/>
            <ac:spMk id="10" creationId="{C4285719-470E-454C-AF62-8323075F1F5B}"/>
          </ac:spMkLst>
        </pc:spChg>
        <pc:spChg chg="add">
          <ac:chgData name="Kyle vanburen" userId="3fa123202de009a9" providerId="LiveId" clId="{A3C81AEF-E636-4640-A48D-63D83E784B54}" dt="2023-05-31T07:09:11.815" v="2486" actId="26606"/>
          <ac:spMkLst>
            <pc:docMk/>
            <pc:sldMk cId="2751912754" sldId="263"/>
            <ac:spMk id="12" creationId="{CD9FE4EF-C4D8-49A0-B2FF-81D8DB7D8A24}"/>
          </ac:spMkLst>
        </pc:spChg>
        <pc:spChg chg="add">
          <ac:chgData name="Kyle vanburen" userId="3fa123202de009a9" providerId="LiveId" clId="{A3C81AEF-E636-4640-A48D-63D83E784B54}" dt="2023-05-31T07:09:11.815" v="2486" actId="26606"/>
          <ac:spMkLst>
            <pc:docMk/>
            <pc:sldMk cId="2751912754" sldId="263"/>
            <ac:spMk id="14" creationId="{4300840D-0A0B-4512-BACA-B439D5B9C57C}"/>
          </ac:spMkLst>
        </pc:spChg>
        <pc:spChg chg="add mod">
          <ac:chgData name="Kyle vanburen" userId="3fa123202de009a9" providerId="LiveId" clId="{A3C81AEF-E636-4640-A48D-63D83E784B54}" dt="2023-05-31T07:50:22.071" v="2754" actId="1076"/>
          <ac:spMkLst>
            <pc:docMk/>
            <pc:sldMk cId="2751912754" sldId="263"/>
            <ac:spMk id="15" creationId="{73069603-0166-B9D9-636F-C8713F78AE77}"/>
          </ac:spMkLst>
        </pc:spChg>
        <pc:spChg chg="add">
          <ac:chgData name="Kyle vanburen" userId="3fa123202de009a9" providerId="LiveId" clId="{A3C81AEF-E636-4640-A48D-63D83E784B54}" dt="2023-05-31T07:09:11.815" v="2486" actId="26606"/>
          <ac:spMkLst>
            <pc:docMk/>
            <pc:sldMk cId="2751912754" sldId="263"/>
            <ac:spMk id="16" creationId="{D2B78728-A580-49A7-84F9-6EF6F583ADE0}"/>
          </ac:spMkLst>
        </pc:spChg>
        <pc:spChg chg="add">
          <ac:chgData name="Kyle vanburen" userId="3fa123202de009a9" providerId="LiveId" clId="{A3C81AEF-E636-4640-A48D-63D83E784B54}" dt="2023-05-31T07:09:11.815" v="2486" actId="26606"/>
          <ac:spMkLst>
            <pc:docMk/>
            <pc:sldMk cId="2751912754" sldId="263"/>
            <ac:spMk id="18" creationId="{38FAA1A1-D861-433F-88FA-1E9D6FD31D11}"/>
          </ac:spMkLst>
        </pc:spChg>
        <pc:spChg chg="add">
          <ac:chgData name="Kyle vanburen" userId="3fa123202de009a9" providerId="LiveId" clId="{A3C81AEF-E636-4640-A48D-63D83E784B54}" dt="2023-05-31T07:09:11.815" v="2486" actId="26606"/>
          <ac:spMkLst>
            <pc:docMk/>
            <pc:sldMk cId="2751912754" sldId="263"/>
            <ac:spMk id="20" creationId="{8D71EDA1-87BF-4D5D-AB79-F346FD19278A}"/>
          </ac:spMkLst>
        </pc:spChg>
        <pc:graphicFrameChg chg="add mod">
          <ac:chgData name="Kyle vanburen" userId="3fa123202de009a9" providerId="LiveId" clId="{A3C81AEF-E636-4640-A48D-63D83E784B54}" dt="2023-05-31T07:51:07.093" v="2763" actId="1076"/>
          <ac:graphicFrameMkLst>
            <pc:docMk/>
            <pc:sldMk cId="2751912754" sldId="263"/>
            <ac:graphicFrameMk id="11" creationId="{38F5390E-4668-C569-7D3C-59BD52F2DF98}"/>
          </ac:graphicFrameMkLst>
        </pc:graphicFrameChg>
        <pc:picChg chg="add mod">
          <ac:chgData name="Kyle vanburen" userId="3fa123202de009a9" providerId="LiveId" clId="{A3C81AEF-E636-4640-A48D-63D83E784B54}" dt="2023-05-31T07:50:56.864" v="2759" actId="1076"/>
          <ac:picMkLst>
            <pc:docMk/>
            <pc:sldMk cId="2751912754" sldId="263"/>
            <ac:picMk id="4" creationId="{E04B92C7-BB74-CB55-0092-9EB0AD00251C}"/>
          </ac:picMkLst>
        </pc:picChg>
        <pc:picChg chg="add del mod">
          <ac:chgData name="Kyle vanburen" userId="3fa123202de009a9" providerId="LiveId" clId="{A3C81AEF-E636-4640-A48D-63D83E784B54}" dt="2023-05-31T07:49:11.738" v="2733" actId="478"/>
          <ac:picMkLst>
            <pc:docMk/>
            <pc:sldMk cId="2751912754" sldId="263"/>
            <ac:picMk id="5" creationId="{70A18259-54BD-D71F-7AC8-FEC8FC3F8663}"/>
          </ac:picMkLst>
        </pc:picChg>
        <pc:picChg chg="add del mod">
          <ac:chgData name="Kyle vanburen" userId="3fa123202de009a9" providerId="LiveId" clId="{A3C81AEF-E636-4640-A48D-63D83E784B54}" dt="2023-05-31T07:13:23.850" v="2521" actId="478"/>
          <ac:picMkLst>
            <pc:docMk/>
            <pc:sldMk cId="2751912754" sldId="263"/>
            <ac:picMk id="6" creationId="{5CFBA988-EA78-6F69-17F8-9A4DBF96948C}"/>
          </ac:picMkLst>
        </pc:picChg>
        <pc:picChg chg="add mod">
          <ac:chgData name="Kyle vanburen" userId="3fa123202de009a9" providerId="LiveId" clId="{A3C81AEF-E636-4640-A48D-63D83E784B54}" dt="2023-05-31T07:51:14.136" v="2765" actId="14100"/>
          <ac:picMkLst>
            <pc:docMk/>
            <pc:sldMk cId="2751912754" sldId="263"/>
            <ac:picMk id="7" creationId="{3EDB4C7B-2BA3-6571-25F5-2068527E5686}"/>
          </ac:picMkLst>
        </pc:picChg>
        <pc:picChg chg="add mod">
          <ac:chgData name="Kyle vanburen" userId="3fa123202de009a9" providerId="LiveId" clId="{A3C81AEF-E636-4640-A48D-63D83E784B54}" dt="2023-05-31T07:51:10.826" v="2764" actId="14100"/>
          <ac:picMkLst>
            <pc:docMk/>
            <pc:sldMk cId="2751912754" sldId="263"/>
            <ac:picMk id="9" creationId="{F989049E-BD78-3C24-936F-A53DA82CC406}"/>
          </ac:picMkLst>
        </pc:picChg>
      </pc:sldChg>
      <pc:sldChg chg="addSp delSp modSp new del mod setBg">
        <pc:chgData name="Kyle vanburen" userId="3fa123202de009a9" providerId="LiveId" clId="{A3C81AEF-E636-4640-A48D-63D83E784B54}" dt="2023-05-31T07:08:42.366" v="2420" actId="2696"/>
        <pc:sldMkLst>
          <pc:docMk/>
          <pc:sldMk cId="3904260593" sldId="263"/>
        </pc:sldMkLst>
        <pc:spChg chg="mod">
          <ac:chgData name="Kyle vanburen" userId="3fa123202de009a9" providerId="LiveId" clId="{A3C81AEF-E636-4640-A48D-63D83E784B54}" dt="2023-05-31T07:08:38.453" v="2419" actId="20577"/>
          <ac:spMkLst>
            <pc:docMk/>
            <pc:sldMk cId="3904260593" sldId="263"/>
            <ac:spMk id="2" creationId="{29F46527-52BE-E532-C468-61B4702AEB7C}"/>
          </ac:spMkLst>
        </pc:spChg>
        <pc:spChg chg="mod">
          <ac:chgData name="Kyle vanburen" userId="3fa123202de009a9" providerId="LiveId" clId="{A3C81AEF-E636-4640-A48D-63D83E784B54}" dt="2023-05-31T07:08:10.814" v="2415" actId="26606"/>
          <ac:spMkLst>
            <pc:docMk/>
            <pc:sldMk cId="3904260593" sldId="263"/>
            <ac:spMk id="3" creationId="{AB42A863-0CBF-21E3-AB0D-EFD639AF7A2D}"/>
          </ac:spMkLst>
        </pc:spChg>
        <pc:spChg chg="add del">
          <ac:chgData name="Kyle vanburen" userId="3fa123202de009a9" providerId="LiveId" clId="{A3C81AEF-E636-4640-A48D-63D83E784B54}" dt="2023-05-31T07:08:09.802" v="2412" actId="26606"/>
          <ac:spMkLst>
            <pc:docMk/>
            <pc:sldMk cId="3904260593" sldId="263"/>
            <ac:spMk id="8" creationId="{09588DA8-065E-4F6F-8EFD-43104AB2E0CF}"/>
          </ac:spMkLst>
        </pc:spChg>
        <pc:spChg chg="add del">
          <ac:chgData name="Kyle vanburen" userId="3fa123202de009a9" providerId="LiveId" clId="{A3C81AEF-E636-4640-A48D-63D83E784B54}" dt="2023-05-31T07:08:09.802" v="2412" actId="26606"/>
          <ac:spMkLst>
            <pc:docMk/>
            <pc:sldMk cId="3904260593" sldId="263"/>
            <ac:spMk id="10" creationId="{C4285719-470E-454C-AF62-8323075F1F5B}"/>
          </ac:spMkLst>
        </pc:spChg>
        <pc:spChg chg="add del">
          <ac:chgData name="Kyle vanburen" userId="3fa123202de009a9" providerId="LiveId" clId="{A3C81AEF-E636-4640-A48D-63D83E784B54}" dt="2023-05-31T07:08:09.802" v="2412" actId="26606"/>
          <ac:spMkLst>
            <pc:docMk/>
            <pc:sldMk cId="3904260593" sldId="263"/>
            <ac:spMk id="12" creationId="{CD9FE4EF-C4D8-49A0-B2FF-81D8DB7D8A24}"/>
          </ac:spMkLst>
        </pc:spChg>
        <pc:spChg chg="add del">
          <ac:chgData name="Kyle vanburen" userId="3fa123202de009a9" providerId="LiveId" clId="{A3C81AEF-E636-4640-A48D-63D83E784B54}" dt="2023-05-31T07:08:09.802" v="2412" actId="26606"/>
          <ac:spMkLst>
            <pc:docMk/>
            <pc:sldMk cId="3904260593" sldId="263"/>
            <ac:spMk id="14" creationId="{4300840D-0A0B-4512-BACA-B439D5B9C57C}"/>
          </ac:spMkLst>
        </pc:spChg>
        <pc:spChg chg="add del">
          <ac:chgData name="Kyle vanburen" userId="3fa123202de009a9" providerId="LiveId" clId="{A3C81AEF-E636-4640-A48D-63D83E784B54}" dt="2023-05-31T07:08:09.802" v="2412" actId="26606"/>
          <ac:spMkLst>
            <pc:docMk/>
            <pc:sldMk cId="3904260593" sldId="263"/>
            <ac:spMk id="16" creationId="{D2B78728-A580-49A7-84F9-6EF6F583ADE0}"/>
          </ac:spMkLst>
        </pc:spChg>
        <pc:spChg chg="add del">
          <ac:chgData name="Kyle vanburen" userId="3fa123202de009a9" providerId="LiveId" clId="{A3C81AEF-E636-4640-A48D-63D83E784B54}" dt="2023-05-31T07:08:09.802" v="2412" actId="26606"/>
          <ac:spMkLst>
            <pc:docMk/>
            <pc:sldMk cId="3904260593" sldId="263"/>
            <ac:spMk id="18" creationId="{38FAA1A1-D861-433F-88FA-1E9D6FD31D11}"/>
          </ac:spMkLst>
        </pc:spChg>
        <pc:spChg chg="add del">
          <ac:chgData name="Kyle vanburen" userId="3fa123202de009a9" providerId="LiveId" clId="{A3C81AEF-E636-4640-A48D-63D83E784B54}" dt="2023-05-31T07:08:09.802" v="2412" actId="26606"/>
          <ac:spMkLst>
            <pc:docMk/>
            <pc:sldMk cId="3904260593" sldId="263"/>
            <ac:spMk id="20" creationId="{8D71EDA1-87BF-4D5D-AB79-F346FD19278A}"/>
          </ac:spMkLst>
        </pc:spChg>
        <pc:spChg chg="add del">
          <ac:chgData name="Kyle vanburen" userId="3fa123202de009a9" providerId="LiveId" clId="{A3C81AEF-E636-4640-A48D-63D83E784B54}" dt="2023-05-31T07:08:10.800" v="2414" actId="26606"/>
          <ac:spMkLst>
            <pc:docMk/>
            <pc:sldMk cId="3904260593" sldId="263"/>
            <ac:spMk id="22" creationId="{DEE2AD96-B495-4E06-9291-B71706F728CB}"/>
          </ac:spMkLst>
        </pc:spChg>
        <pc:spChg chg="add del">
          <ac:chgData name="Kyle vanburen" userId="3fa123202de009a9" providerId="LiveId" clId="{A3C81AEF-E636-4640-A48D-63D83E784B54}" dt="2023-05-31T07:08:10.800" v="2414" actId="26606"/>
          <ac:spMkLst>
            <pc:docMk/>
            <pc:sldMk cId="3904260593" sldId="263"/>
            <ac:spMk id="23" creationId="{53CF6D67-C5A8-4ADD-9E8E-1E38CA1D3166}"/>
          </ac:spMkLst>
        </pc:spChg>
        <pc:spChg chg="add del">
          <ac:chgData name="Kyle vanburen" userId="3fa123202de009a9" providerId="LiveId" clId="{A3C81AEF-E636-4640-A48D-63D83E784B54}" dt="2023-05-31T07:08:10.800" v="2414" actId="26606"/>
          <ac:spMkLst>
            <pc:docMk/>
            <pc:sldMk cId="3904260593" sldId="263"/>
            <ac:spMk id="24" creationId="{86909FA0-B515-4681-B7A8-FA281D133B94}"/>
          </ac:spMkLst>
        </pc:spChg>
        <pc:spChg chg="add del">
          <ac:chgData name="Kyle vanburen" userId="3fa123202de009a9" providerId="LiveId" clId="{A3C81AEF-E636-4640-A48D-63D83E784B54}" dt="2023-05-31T07:08:10.800" v="2414" actId="26606"/>
          <ac:spMkLst>
            <pc:docMk/>
            <pc:sldMk cId="3904260593" sldId="263"/>
            <ac:spMk id="25" creationId="{21C9FE86-FCC3-4A31-AA1C-C882262B7FE7}"/>
          </ac:spMkLst>
        </pc:spChg>
        <pc:spChg chg="add del">
          <ac:chgData name="Kyle vanburen" userId="3fa123202de009a9" providerId="LiveId" clId="{A3C81AEF-E636-4640-A48D-63D83E784B54}" dt="2023-05-31T07:08:10.800" v="2414" actId="26606"/>
          <ac:spMkLst>
            <pc:docMk/>
            <pc:sldMk cId="3904260593" sldId="263"/>
            <ac:spMk id="26" creationId="{7D96243B-ECED-4B71-8E06-AE9A285EAD20}"/>
          </ac:spMkLst>
        </pc:spChg>
        <pc:spChg chg="add del">
          <ac:chgData name="Kyle vanburen" userId="3fa123202de009a9" providerId="LiveId" clId="{A3C81AEF-E636-4640-A48D-63D83E784B54}" dt="2023-05-31T07:08:10.800" v="2414" actId="26606"/>
          <ac:spMkLst>
            <pc:docMk/>
            <pc:sldMk cId="3904260593" sldId="263"/>
            <ac:spMk id="27" creationId="{A09989E4-EFDC-4A90-A633-E0525FB4139E}"/>
          </ac:spMkLst>
        </pc:spChg>
        <pc:spChg chg="add">
          <ac:chgData name="Kyle vanburen" userId="3fa123202de009a9" providerId="LiveId" clId="{A3C81AEF-E636-4640-A48D-63D83E784B54}" dt="2023-05-31T07:08:10.814" v="2415" actId="26606"/>
          <ac:spMkLst>
            <pc:docMk/>
            <pc:sldMk cId="3904260593" sldId="263"/>
            <ac:spMk id="29" creationId="{09588DA8-065E-4F6F-8EFD-43104AB2E0CF}"/>
          </ac:spMkLst>
        </pc:spChg>
        <pc:spChg chg="add">
          <ac:chgData name="Kyle vanburen" userId="3fa123202de009a9" providerId="LiveId" clId="{A3C81AEF-E636-4640-A48D-63D83E784B54}" dt="2023-05-31T07:08:10.814" v="2415" actId="26606"/>
          <ac:spMkLst>
            <pc:docMk/>
            <pc:sldMk cId="3904260593" sldId="263"/>
            <ac:spMk id="30" creationId="{C4285719-470E-454C-AF62-8323075F1F5B}"/>
          </ac:spMkLst>
        </pc:spChg>
        <pc:spChg chg="add">
          <ac:chgData name="Kyle vanburen" userId="3fa123202de009a9" providerId="LiveId" clId="{A3C81AEF-E636-4640-A48D-63D83E784B54}" dt="2023-05-31T07:08:10.814" v="2415" actId="26606"/>
          <ac:spMkLst>
            <pc:docMk/>
            <pc:sldMk cId="3904260593" sldId="263"/>
            <ac:spMk id="31" creationId="{CD9FE4EF-C4D8-49A0-B2FF-81D8DB7D8A24}"/>
          </ac:spMkLst>
        </pc:spChg>
        <pc:spChg chg="add">
          <ac:chgData name="Kyle vanburen" userId="3fa123202de009a9" providerId="LiveId" clId="{A3C81AEF-E636-4640-A48D-63D83E784B54}" dt="2023-05-31T07:08:10.814" v="2415" actId="26606"/>
          <ac:spMkLst>
            <pc:docMk/>
            <pc:sldMk cId="3904260593" sldId="263"/>
            <ac:spMk id="32" creationId="{4300840D-0A0B-4512-BACA-B439D5B9C57C}"/>
          </ac:spMkLst>
        </pc:spChg>
        <pc:spChg chg="add">
          <ac:chgData name="Kyle vanburen" userId="3fa123202de009a9" providerId="LiveId" clId="{A3C81AEF-E636-4640-A48D-63D83E784B54}" dt="2023-05-31T07:08:10.814" v="2415" actId="26606"/>
          <ac:spMkLst>
            <pc:docMk/>
            <pc:sldMk cId="3904260593" sldId="263"/>
            <ac:spMk id="33" creationId="{D2B78728-A580-49A7-84F9-6EF6F583ADE0}"/>
          </ac:spMkLst>
        </pc:spChg>
        <pc:spChg chg="add">
          <ac:chgData name="Kyle vanburen" userId="3fa123202de009a9" providerId="LiveId" clId="{A3C81AEF-E636-4640-A48D-63D83E784B54}" dt="2023-05-31T07:08:10.814" v="2415" actId="26606"/>
          <ac:spMkLst>
            <pc:docMk/>
            <pc:sldMk cId="3904260593" sldId="263"/>
            <ac:spMk id="34" creationId="{38FAA1A1-D861-433F-88FA-1E9D6FD31D11}"/>
          </ac:spMkLst>
        </pc:spChg>
        <pc:spChg chg="add">
          <ac:chgData name="Kyle vanburen" userId="3fa123202de009a9" providerId="LiveId" clId="{A3C81AEF-E636-4640-A48D-63D83E784B54}" dt="2023-05-31T07:08:10.814" v="2415" actId="26606"/>
          <ac:spMkLst>
            <pc:docMk/>
            <pc:sldMk cId="3904260593" sldId="263"/>
            <ac:spMk id="35" creationId="{8D71EDA1-87BF-4D5D-AB79-F346FD19278A}"/>
          </ac:spMkLst>
        </pc:spChg>
      </pc:sldChg>
      <pc:sldChg chg="addSp modSp new mod setBg">
        <pc:chgData name="Kyle vanburen" userId="3fa123202de009a9" providerId="LiveId" clId="{A3C81AEF-E636-4640-A48D-63D83E784B54}" dt="2023-05-31T08:16:51.092" v="3661" actId="20577"/>
        <pc:sldMkLst>
          <pc:docMk/>
          <pc:sldMk cId="2036464343" sldId="264"/>
        </pc:sldMkLst>
        <pc:spChg chg="mod">
          <ac:chgData name="Kyle vanburen" userId="3fa123202de009a9" providerId="LiveId" clId="{A3C81AEF-E636-4640-A48D-63D83E784B54}" dt="2023-05-31T08:01:51.234" v="3177" actId="122"/>
          <ac:spMkLst>
            <pc:docMk/>
            <pc:sldMk cId="2036464343" sldId="264"/>
            <ac:spMk id="2" creationId="{FA0D507B-89DD-D3BF-68CE-03BFBB11082C}"/>
          </ac:spMkLst>
        </pc:spChg>
        <pc:spChg chg="mod">
          <ac:chgData name="Kyle vanburen" userId="3fa123202de009a9" providerId="LiveId" clId="{A3C81AEF-E636-4640-A48D-63D83E784B54}" dt="2023-05-31T08:16:51.092" v="3661" actId="20577"/>
          <ac:spMkLst>
            <pc:docMk/>
            <pc:sldMk cId="2036464343" sldId="264"/>
            <ac:spMk id="3" creationId="{730C5643-B87D-FEE2-9302-D7DA6BEA9D95}"/>
          </ac:spMkLst>
        </pc:spChg>
        <pc:spChg chg="add">
          <ac:chgData name="Kyle vanburen" userId="3fa123202de009a9" providerId="LiveId" clId="{A3C81AEF-E636-4640-A48D-63D83E784B54}" dt="2023-05-31T08:01:27.565" v="3156" actId="26606"/>
          <ac:spMkLst>
            <pc:docMk/>
            <pc:sldMk cId="2036464343" sldId="264"/>
            <ac:spMk id="8" creationId="{09588DA8-065E-4F6F-8EFD-43104AB2E0CF}"/>
          </ac:spMkLst>
        </pc:spChg>
        <pc:spChg chg="add">
          <ac:chgData name="Kyle vanburen" userId="3fa123202de009a9" providerId="LiveId" clId="{A3C81AEF-E636-4640-A48D-63D83E784B54}" dt="2023-05-31T08:01:27.565" v="3156" actId="26606"/>
          <ac:spMkLst>
            <pc:docMk/>
            <pc:sldMk cId="2036464343" sldId="264"/>
            <ac:spMk id="10" creationId="{C4285719-470E-454C-AF62-8323075F1F5B}"/>
          </ac:spMkLst>
        </pc:spChg>
        <pc:spChg chg="add">
          <ac:chgData name="Kyle vanburen" userId="3fa123202de009a9" providerId="LiveId" clId="{A3C81AEF-E636-4640-A48D-63D83E784B54}" dt="2023-05-31T08:01:27.565" v="3156" actId="26606"/>
          <ac:spMkLst>
            <pc:docMk/>
            <pc:sldMk cId="2036464343" sldId="264"/>
            <ac:spMk id="12" creationId="{CD9FE4EF-C4D8-49A0-B2FF-81D8DB7D8A24}"/>
          </ac:spMkLst>
        </pc:spChg>
        <pc:spChg chg="add">
          <ac:chgData name="Kyle vanburen" userId="3fa123202de009a9" providerId="LiveId" clId="{A3C81AEF-E636-4640-A48D-63D83E784B54}" dt="2023-05-31T08:01:27.565" v="3156" actId="26606"/>
          <ac:spMkLst>
            <pc:docMk/>
            <pc:sldMk cId="2036464343" sldId="264"/>
            <ac:spMk id="14" creationId="{4300840D-0A0B-4512-BACA-B439D5B9C57C}"/>
          </ac:spMkLst>
        </pc:spChg>
        <pc:spChg chg="add">
          <ac:chgData name="Kyle vanburen" userId="3fa123202de009a9" providerId="LiveId" clId="{A3C81AEF-E636-4640-A48D-63D83E784B54}" dt="2023-05-31T08:01:27.565" v="3156" actId="26606"/>
          <ac:spMkLst>
            <pc:docMk/>
            <pc:sldMk cId="2036464343" sldId="264"/>
            <ac:spMk id="16" creationId="{D2B78728-A580-49A7-84F9-6EF6F583ADE0}"/>
          </ac:spMkLst>
        </pc:spChg>
        <pc:spChg chg="add">
          <ac:chgData name="Kyle vanburen" userId="3fa123202de009a9" providerId="LiveId" clId="{A3C81AEF-E636-4640-A48D-63D83E784B54}" dt="2023-05-31T08:01:27.565" v="3156" actId="26606"/>
          <ac:spMkLst>
            <pc:docMk/>
            <pc:sldMk cId="2036464343" sldId="264"/>
            <ac:spMk id="18" creationId="{38FAA1A1-D861-433F-88FA-1E9D6FD31D11}"/>
          </ac:spMkLst>
        </pc:spChg>
        <pc:spChg chg="add">
          <ac:chgData name="Kyle vanburen" userId="3fa123202de009a9" providerId="LiveId" clId="{A3C81AEF-E636-4640-A48D-63D83E784B54}" dt="2023-05-31T08:01:27.565" v="3156" actId="26606"/>
          <ac:spMkLst>
            <pc:docMk/>
            <pc:sldMk cId="2036464343" sldId="264"/>
            <ac:spMk id="20" creationId="{8D71EDA1-87BF-4D5D-AB79-F346FD19278A}"/>
          </ac:spMkLst>
        </pc:spChg>
      </pc:sldChg>
      <pc:sldChg chg="addSp delSp modSp new mod setBg">
        <pc:chgData name="Kyle vanburen" userId="3fa123202de009a9" providerId="LiveId" clId="{A3C81AEF-E636-4640-A48D-63D83E784B54}" dt="2023-05-31T08:14:31.471" v="3636" actId="20577"/>
        <pc:sldMkLst>
          <pc:docMk/>
          <pc:sldMk cId="914768418" sldId="265"/>
        </pc:sldMkLst>
        <pc:spChg chg="mod">
          <ac:chgData name="Kyle vanburen" userId="3fa123202de009a9" providerId="LiveId" clId="{A3C81AEF-E636-4640-A48D-63D83E784B54}" dt="2023-05-31T08:02:37.543" v="3199" actId="26606"/>
          <ac:spMkLst>
            <pc:docMk/>
            <pc:sldMk cId="914768418" sldId="265"/>
            <ac:spMk id="2" creationId="{B69CA6AF-00EF-670D-687F-BAC262DDDF1C}"/>
          </ac:spMkLst>
        </pc:spChg>
        <pc:spChg chg="del mod">
          <ac:chgData name="Kyle vanburen" userId="3fa123202de009a9" providerId="LiveId" clId="{A3C81AEF-E636-4640-A48D-63D83E784B54}" dt="2023-05-31T08:02:43.609" v="3201" actId="21"/>
          <ac:spMkLst>
            <pc:docMk/>
            <pc:sldMk cId="914768418" sldId="265"/>
            <ac:spMk id="3" creationId="{B268BAF3-9674-A871-A0D1-EF9B3EAA8FBA}"/>
          </ac:spMkLst>
        </pc:spChg>
        <pc:spChg chg="add mod">
          <ac:chgData name="Kyle vanburen" userId="3fa123202de009a9" providerId="LiveId" clId="{A3C81AEF-E636-4640-A48D-63D83E784B54}" dt="2023-05-31T08:14:31.471" v="3636" actId="20577"/>
          <ac:spMkLst>
            <pc:docMk/>
            <pc:sldMk cId="914768418" sldId="265"/>
            <ac:spMk id="8" creationId="{3B71BA2F-6BF3-5463-C08E-CFF4A1B0F800}"/>
          </ac:spMkLst>
        </pc:spChg>
        <pc:spChg chg="add">
          <ac:chgData name="Kyle vanburen" userId="3fa123202de009a9" providerId="LiveId" clId="{A3C81AEF-E636-4640-A48D-63D83E784B54}" dt="2023-05-31T08:02:37.543" v="3199" actId="26606"/>
          <ac:spMkLst>
            <pc:docMk/>
            <pc:sldMk cId="914768418" sldId="265"/>
            <ac:spMk id="9" creationId="{C4285719-470E-454C-AF62-8323075F1F5B}"/>
          </ac:spMkLst>
        </pc:spChg>
        <pc:spChg chg="add">
          <ac:chgData name="Kyle vanburen" userId="3fa123202de009a9" providerId="LiveId" clId="{A3C81AEF-E636-4640-A48D-63D83E784B54}" dt="2023-05-31T08:02:37.543" v="3199" actId="26606"/>
          <ac:spMkLst>
            <pc:docMk/>
            <pc:sldMk cId="914768418" sldId="265"/>
            <ac:spMk id="11" creationId="{CD9FE4EF-C4D8-49A0-B2FF-81D8DB7D8A24}"/>
          </ac:spMkLst>
        </pc:spChg>
        <pc:spChg chg="add">
          <ac:chgData name="Kyle vanburen" userId="3fa123202de009a9" providerId="LiveId" clId="{A3C81AEF-E636-4640-A48D-63D83E784B54}" dt="2023-05-31T08:02:37.543" v="3199" actId="26606"/>
          <ac:spMkLst>
            <pc:docMk/>
            <pc:sldMk cId="914768418" sldId="265"/>
            <ac:spMk id="13" creationId="{4300840D-0A0B-4512-BACA-B439D5B9C57C}"/>
          </ac:spMkLst>
        </pc:spChg>
        <pc:spChg chg="add">
          <ac:chgData name="Kyle vanburen" userId="3fa123202de009a9" providerId="LiveId" clId="{A3C81AEF-E636-4640-A48D-63D83E784B54}" dt="2023-05-31T08:02:37.543" v="3199" actId="26606"/>
          <ac:spMkLst>
            <pc:docMk/>
            <pc:sldMk cId="914768418" sldId="265"/>
            <ac:spMk id="15" creationId="{D2B78728-A580-49A7-84F9-6EF6F583ADE0}"/>
          </ac:spMkLst>
        </pc:spChg>
        <pc:spChg chg="add">
          <ac:chgData name="Kyle vanburen" userId="3fa123202de009a9" providerId="LiveId" clId="{A3C81AEF-E636-4640-A48D-63D83E784B54}" dt="2023-05-31T08:02:37.543" v="3199" actId="26606"/>
          <ac:spMkLst>
            <pc:docMk/>
            <pc:sldMk cId="914768418" sldId="265"/>
            <ac:spMk id="17" creationId="{38FAA1A1-D861-433F-88FA-1E9D6FD31D11}"/>
          </ac:spMkLst>
        </pc:spChg>
        <pc:spChg chg="add">
          <ac:chgData name="Kyle vanburen" userId="3fa123202de009a9" providerId="LiveId" clId="{A3C81AEF-E636-4640-A48D-63D83E784B54}" dt="2023-05-31T08:02:37.543" v="3199" actId="26606"/>
          <ac:spMkLst>
            <pc:docMk/>
            <pc:sldMk cId="914768418" sldId="265"/>
            <ac:spMk id="19" creationId="{8D71EDA1-87BF-4D5D-AB79-F346FD19278A}"/>
          </ac:spMkLst>
        </pc:spChg>
        <pc:picChg chg="add mod">
          <ac:chgData name="Kyle vanburen" userId="3fa123202de009a9" providerId="LiveId" clId="{A3C81AEF-E636-4640-A48D-63D83E784B54}" dt="2023-05-31T08:07:14.720" v="3259" actId="14100"/>
          <ac:picMkLst>
            <pc:docMk/>
            <pc:sldMk cId="914768418" sldId="265"/>
            <ac:picMk id="4" creationId="{DDB28072-3881-BE28-EFD9-9A8A0CBD790E}"/>
          </ac:picMkLst>
        </pc:picChg>
        <pc:picChg chg="add mod">
          <ac:chgData name="Kyle vanburen" userId="3fa123202de009a9" providerId="LiveId" clId="{A3C81AEF-E636-4640-A48D-63D83E784B54}" dt="2023-05-31T08:07:17.866" v="3260" actId="14100"/>
          <ac:picMkLst>
            <pc:docMk/>
            <pc:sldMk cId="914768418" sldId="265"/>
            <ac:picMk id="5" creationId="{0A18F2C7-12B1-4683-0BD7-3BAFC51E626F}"/>
          </ac:picMkLst>
        </pc:picChg>
        <pc:picChg chg="add mod">
          <ac:chgData name="Kyle vanburen" userId="3fa123202de009a9" providerId="LiveId" clId="{A3C81AEF-E636-4640-A48D-63D83E784B54}" dt="2023-05-31T08:07:20.706" v="3261" actId="14100"/>
          <ac:picMkLst>
            <pc:docMk/>
            <pc:sldMk cId="914768418" sldId="265"/>
            <ac:picMk id="6" creationId="{DA0FE8D9-5963-4398-00FE-1B3BF6FB9322}"/>
          </ac:picMkLst>
        </pc:picChg>
        <pc:picChg chg="add mod">
          <ac:chgData name="Kyle vanburen" userId="3fa123202de009a9" providerId="LiveId" clId="{A3C81AEF-E636-4640-A48D-63D83E784B54}" dt="2023-05-31T08:08:07.565" v="3266" actId="14100"/>
          <ac:picMkLst>
            <pc:docMk/>
            <pc:sldMk cId="914768418" sldId="265"/>
            <ac:picMk id="7" creationId="{E17D4F1E-9416-E60F-0A46-29651B603D9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d.docs.live.net/3fa123202de009a9/Documents/DA_-_epa-fuel-economy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3fa123202de009a9/Documents/DA_-_epa-fuel-economy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d.docs.live.net/3fa123202de009a9/Documents/DA_-_epa-fuel-econom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Front_Rear_wheel!$J$52:$K$52</c:f>
                <c:numCache>
                  <c:formatCode>General</c:formatCode>
                  <c:ptCount val="2"/>
                  <c:pt idx="0">
                    <c:v>27.12261309072807</c:v>
                  </c:pt>
                  <c:pt idx="1">
                    <c:v>42.685095434243031</c:v>
                  </c:pt>
                </c:numCache>
              </c:numRef>
            </c:plus>
            <c:minus>
              <c:numRef>
                <c:f>Front_Rear_wheel!$J$53:$K$53</c:f>
                <c:numCache>
                  <c:formatCode>General</c:formatCode>
                  <c:ptCount val="2"/>
                  <c:pt idx="0">
                    <c:v>27.12261309072807</c:v>
                  </c:pt>
                  <c:pt idx="1">
                    <c:v>42.685095434243031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Front_Rear_wheel!$J$46:$K$46</c:f>
              <c:strCache>
                <c:ptCount val="2"/>
                <c:pt idx="0">
                  <c:v>Front-Wheel</c:v>
                </c:pt>
                <c:pt idx="1">
                  <c:v>Rear-Wheel</c:v>
                </c:pt>
              </c:strCache>
            </c:strRef>
          </c:cat>
          <c:val>
            <c:numRef>
              <c:f>Front_Rear_wheel!$J$47:$K$47</c:f>
              <c:numCache>
                <c:formatCode>General</c:formatCode>
                <c:ptCount val="2"/>
                <c:pt idx="0">
                  <c:v>-1102.5953112126433</c:v>
                </c:pt>
                <c:pt idx="1">
                  <c:v>-4439.5260408664926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92-45D8-9549-C9F87AFA2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9777055"/>
        <c:axId val="2080435055"/>
      </c:barChart>
      <c:catAx>
        <c:axId val="192977705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435055"/>
        <c:crosses val="autoZero"/>
        <c:auto val="1"/>
        <c:lblAlgn val="ctr"/>
        <c:lblOffset val="100"/>
        <c:noMultiLvlLbl val="0"/>
      </c:catAx>
      <c:valAx>
        <c:axId val="2080435055"/>
        <c:scaling>
          <c:orientation val="maxMin"/>
          <c:max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777055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'CO2 Consumption'!$K$8:$L$8</c:f>
                <c:numCache>
                  <c:formatCode>General</c:formatCode>
                  <c:ptCount val="2"/>
                  <c:pt idx="0">
                    <c:v>3.4845091839384308</c:v>
                  </c:pt>
                  <c:pt idx="1">
                    <c:v>3.7111451082937106</c:v>
                  </c:pt>
                </c:numCache>
              </c:numRef>
            </c:plus>
            <c:minus>
              <c:numRef>
                <c:f>'CO2 Consumption'!$K$9:$L$9</c:f>
                <c:numCache>
                  <c:formatCode>General</c:formatCode>
                  <c:ptCount val="2"/>
                  <c:pt idx="0">
                    <c:v>3.4845091839384308</c:v>
                  </c:pt>
                  <c:pt idx="1">
                    <c:v>3.7111451082937106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'CO2 Consumption'!$K$2:$L$2</c:f>
              <c:strCache>
                <c:ptCount val="2"/>
                <c:pt idx="0">
                  <c:v>Regular</c:v>
                </c:pt>
                <c:pt idx="1">
                  <c:v>Premium</c:v>
                </c:pt>
              </c:strCache>
            </c:strRef>
          </c:cat>
          <c:val>
            <c:numRef>
              <c:f>'CO2 Consumption'!$K$3:$L$3</c:f>
              <c:numCache>
                <c:formatCode>General</c:formatCode>
                <c:ptCount val="2"/>
                <c:pt idx="0">
                  <c:v>382.88133030990173</c:v>
                </c:pt>
                <c:pt idx="1">
                  <c:v>431.65821347464043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1B-4929-8D03-96AE20B52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4604687"/>
        <c:axId val="644589327"/>
      </c:barChart>
      <c:catAx>
        <c:axId val="644604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589327"/>
        <c:crosses val="autoZero"/>
        <c:auto val="1"/>
        <c:lblAlgn val="ctr"/>
        <c:lblOffset val="100"/>
        <c:noMultiLvlLbl val="0"/>
      </c:catAx>
      <c:valAx>
        <c:axId val="644589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604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7498466523888"/>
          <c:y val="4.0919253349269852E-2"/>
          <c:w val="0.74499326463606641"/>
          <c:h val="0.8763288826294983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Tesla!$K$8:$L$8</c:f>
                <c:numCache>
                  <c:formatCode>General</c:formatCode>
                  <c:ptCount val="2"/>
                  <c:pt idx="0">
                    <c:v>0.63688367250750189</c:v>
                  </c:pt>
                  <c:pt idx="1">
                    <c:v>0.59802472072992374</c:v>
                  </c:pt>
                </c:numCache>
              </c:numRef>
            </c:plus>
            <c:minus>
              <c:numRef>
                <c:f>Tesla!$K$9:$L$9</c:f>
                <c:numCache>
                  <c:formatCode>General</c:formatCode>
                  <c:ptCount val="2"/>
                  <c:pt idx="0">
                    <c:v>0.63688367250750189</c:v>
                  </c:pt>
                  <c:pt idx="1">
                    <c:v>0.59802472072992374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Tesla!$K$2:$L$2</c:f>
              <c:strCache>
                <c:ptCount val="2"/>
                <c:pt idx="0">
                  <c:v>City</c:v>
                </c:pt>
                <c:pt idx="1">
                  <c:v>Highway</c:v>
                </c:pt>
              </c:strCache>
            </c:strRef>
          </c:cat>
          <c:val>
            <c:numRef>
              <c:f>Tesla!$K$3:$L$3</c:f>
              <c:numCache>
                <c:formatCode>General</c:formatCode>
                <c:ptCount val="2"/>
                <c:pt idx="0">
                  <c:v>36.5</c:v>
                </c:pt>
                <c:pt idx="1">
                  <c:v>34.761904761904759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D5-44DD-841E-A3E0A7BA6E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4591727"/>
        <c:axId val="644602287"/>
      </c:barChart>
      <c:catAx>
        <c:axId val="644591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602287"/>
        <c:crosses val="autoZero"/>
        <c:auto val="1"/>
        <c:lblAlgn val="ctr"/>
        <c:lblOffset val="100"/>
        <c:noMultiLvlLbl val="0"/>
      </c:catAx>
      <c:valAx>
        <c:axId val="644602287"/>
        <c:scaling>
          <c:orientation val="minMax"/>
          <c:min val="2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591727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5824D-7B50-4736-ADFF-584DC5DFBB63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0D1B7-A406-4B42-BF7D-3C411F708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83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0D1B7-A406-4B42-BF7D-3C411F708C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8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8C90-69AA-CDDE-D790-C87679C23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897BD-3AB5-525E-32D6-38B458150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C9499-E539-08AF-275B-D5048EC5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105F-253D-9D30-0E5B-74348C08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F0F51-9EE2-CAE2-BA99-FB13651F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52F4-9C40-8FD1-976A-DAAE581F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62673-C917-9325-D226-9A9E330A7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25263-ACC6-AACF-228C-BB6D49A7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288D6-47A5-B22C-B5A0-B467FA36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4CA5-D3B2-A122-E881-F3B598D2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1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0173C-F3A2-D372-9221-8716245839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CE6DA-B397-892D-FD35-732BEFF17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E5C45-5B51-DDC2-D7A9-30C1B06C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4E90F-F337-FDC4-1691-5D712BE2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B72A-74CE-0543-DFC3-F4FC85EE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0724-9ED2-4E14-B4A2-8F741345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C630A-4B03-0984-D9AA-97AA88A08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11D6A-28C4-1D45-7423-004D717F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7C193-3135-23D7-BD28-E7ECFD06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B20B8-6410-3B7E-CDC6-CD122712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2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6DFA-9155-3AD3-DCBF-A51741A3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5C17-2025-8005-646D-52C2B0A90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59053-E6AE-B469-3A1E-52E4C38F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B4F3-5785-B992-C6AC-58C29C9F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48B9-7676-DEF1-ACB9-AE1A8CD2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6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0C65-DDFD-F249-00A4-11423F49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5677-4548-0815-32BE-98A0F6079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85E3C-34C7-AEC9-9197-9419B30EF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CC25B-CECC-38A4-6CF5-5D044B3C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6E02F-CEC5-B07F-2915-523F0A2C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15AF4-DA51-1E8E-DF6C-0A975A52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F593-5714-3F03-974B-AB3B9896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CE028-E45A-1E35-39AC-673743005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F5816-2450-D9E9-5847-40518819E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7A4CC-285C-AB72-2052-4B02F5275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AF656-6E7E-A56A-CD4F-683547D70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9B2AF-2046-6506-E3CD-B5737396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BCB8E1-0993-8FD5-F0EB-9813103C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D4F63-E378-7CDC-7E1D-4F8AE5A2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48F5-DFE7-0973-AF9D-33266FD5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AD3E0-B6B0-B08D-ECED-9B6E3A51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98AAB-E7BD-2DF7-2D78-916EC43F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1DB8E-89BB-1FA5-5621-EBD427BB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5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D4792E-E785-7F4F-17AC-96B451B5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9C5DD-2213-642E-4E0E-69E9D139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2AEFE-3E79-D665-C90F-D990C9F1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82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0A82-42F4-04D0-EDD3-D6E7F319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09EA-C533-D4E9-3701-1C0620F14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88E36-E485-DA2E-1F3E-675522F84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8B309-E35C-6D9E-C383-A44D72246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EFD25-D3C7-4534-C4A6-2CD8B6E3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9BEBE-1E7E-B783-2115-32D90AB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A7A1-9962-FAD5-7899-336C2BE6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295B5-405B-7C4A-E57D-7D4AFA328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DCB6A-B116-0666-B31B-2B35A1CA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3DFB1-D033-67BB-82E0-2A98E9B0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AF502-2171-4C97-77B4-3E925B57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9FAED-8E30-B3C5-B3CE-F2607624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71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086789-9D1D-D193-6B82-6C0040DB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F2E7B-F403-65CC-236D-7A7DFF24D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AA725-2407-9A99-8322-D994B424C5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A9464-305A-479C-B4AB-4FCC10FF2DD2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889F7-170B-C617-14E5-C598D502E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3C05F-2530-984A-078B-9EE2F0DB1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77499-9509-427D-A2F5-CB375CB7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8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pa/fuel-econom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peedometer">
            <a:extLst>
              <a:ext uri="{FF2B5EF4-FFF2-40B4-BE49-F238E27FC236}">
                <a16:creationId xmlns:a16="http://schemas.microsoft.com/office/drawing/2014/main" id="{21F8DE37-8E7A-E081-C328-EE420532FF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C672E-8B36-2C98-1D66-84176856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Vehicle fuel costs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A2761-DD74-5C59-8B51-A1C2A062A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Prepared specially for: Review site client</a:t>
            </a:r>
          </a:p>
          <a:p>
            <a:r>
              <a:rPr lang="en-US" dirty="0">
                <a:solidFill>
                  <a:srgbClr val="FFFFFF"/>
                </a:solidFill>
              </a:rPr>
              <a:t>By DA: Kyle </a:t>
            </a:r>
            <a:r>
              <a:rPr lang="en-US" dirty="0" err="1">
                <a:solidFill>
                  <a:srgbClr val="FFFFFF"/>
                </a:solidFill>
              </a:rPr>
              <a:t>VanBuren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CA6AF-00EF-670D-687F-BAC262DD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Recommendations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28072-3881-BE28-EFD9-9A8A0CBD7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023" y="10137"/>
            <a:ext cx="2823789" cy="3588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8F2C7-12B1-4683-0BD7-3BAFC51E6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940" y="10138"/>
            <a:ext cx="2630385" cy="3588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FE8D9-5963-4398-00FE-1B3BF6FB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389" y="10138"/>
            <a:ext cx="2428505" cy="358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7D4F1E-9416-E60F-0A46-29651B603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940" y="3646593"/>
            <a:ext cx="5147954" cy="316303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71BA2F-6BF3-5463-C08E-CFF4A1B0F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023" y="3646593"/>
            <a:ext cx="2770056" cy="3057028"/>
          </a:xfrm>
        </p:spPr>
        <p:txBody>
          <a:bodyPr anchor="ctr">
            <a:norm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For increased results on MPG go with Volkswagen(diesel fuel)</a:t>
            </a:r>
          </a:p>
          <a:p>
            <a:pPr marL="342900" indent="-342900">
              <a:buAutoNum type="arabicPeriod"/>
            </a:pPr>
            <a:r>
              <a:rPr lang="en-US" sz="1400" dirty="0"/>
              <a:t>For increased results on savings with a 2-drive vehicle  go with Geo</a:t>
            </a:r>
          </a:p>
          <a:p>
            <a:pPr marL="342900" indent="-342900">
              <a:buAutoNum type="arabicPeriod"/>
            </a:pPr>
            <a:r>
              <a:rPr lang="en-US" sz="1400" dirty="0"/>
              <a:t>For increased results on low Co2 consumption go with Pontiac(regular fuel)</a:t>
            </a:r>
          </a:p>
          <a:p>
            <a:pPr marL="342900" indent="-342900">
              <a:buAutoNum type="arabicPeriod"/>
            </a:pPr>
            <a:r>
              <a:rPr lang="en-US" sz="1400" dirty="0"/>
              <a:t>For increased results on savings with tesla go with Model S (60kw-hr)</a:t>
            </a:r>
          </a:p>
        </p:txBody>
      </p:sp>
    </p:spTree>
    <p:extLst>
      <p:ext uri="{BB962C8B-B14F-4D97-AF65-F5344CB8AC3E}">
        <p14:creationId xmlns:p14="http://schemas.microsoft.com/office/powerpoint/2010/main" val="91476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EEC6F-449A-6D02-C45B-EA9AC9E4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D4611-6BEB-5671-D127-40F5BFB9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Does switching fuel, drives, and vehicle types significantly impact the following?</a:t>
            </a:r>
          </a:p>
          <a:p>
            <a:r>
              <a:rPr lang="en-US" sz="2000" dirty="0"/>
              <a:t>Miles per gallon</a:t>
            </a:r>
          </a:p>
          <a:p>
            <a:r>
              <a:rPr lang="en-US" sz="2000" dirty="0"/>
              <a:t>CO2 consumption</a:t>
            </a:r>
          </a:p>
          <a:p>
            <a:r>
              <a:rPr lang="en-US" sz="2000" dirty="0"/>
              <a:t>Save or spend (5-year)</a:t>
            </a:r>
          </a:p>
          <a:p>
            <a:r>
              <a:rPr lang="en-US" sz="2000" dirty="0"/>
              <a:t>Electricity consumption (specifically electric vehicles)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397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3DE35-40C0-E670-789F-B5DA8393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Hypotheses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E8AD311-8314-4F61-4A91-FAE9EBF33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0" y="54831"/>
            <a:ext cx="6555347" cy="4841462"/>
          </a:xfrm>
        </p:spPr>
        <p:txBody>
          <a:bodyPr anchor="ctr">
            <a:normAutofit/>
          </a:bodyPr>
          <a:lstStyle/>
          <a:p>
            <a:pPr marL="0" indent="0">
              <a:buNone/>
              <a:defRPr/>
            </a:pPr>
            <a:endParaRPr lang="en-US" sz="1400" dirty="0"/>
          </a:p>
          <a:p>
            <a:pPr marL="0" indent="0"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AAD07-E394-1B41-EF6E-195FB3C5ACB2}"/>
              </a:ext>
            </a:extLst>
          </p:cNvPr>
          <p:cNvSpPr txBox="1"/>
          <p:nvPr/>
        </p:nvSpPr>
        <p:spPr>
          <a:xfrm>
            <a:off x="4699994" y="511388"/>
            <a:ext cx="499365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1. Null Hypothesis 1 (H0):</a:t>
            </a:r>
          </a:p>
          <a:p>
            <a:r>
              <a:rPr lang="en-US" sz="1600" dirty="0"/>
              <a:t>Switching fuel types has no effect on city &amp; highway MPG</a:t>
            </a:r>
          </a:p>
          <a:p>
            <a:r>
              <a:rPr lang="en-US" sz="1600" dirty="0"/>
              <a:t>1a. Alternate Hypothesis 1 (Ha):</a:t>
            </a:r>
          </a:p>
          <a:p>
            <a:r>
              <a:rPr lang="en-US" sz="1600" dirty="0"/>
              <a:t>Switching fuel types does influence city &amp; highway MPG</a:t>
            </a:r>
          </a:p>
          <a:p>
            <a:endParaRPr lang="en-US" sz="1600" dirty="0"/>
          </a:p>
          <a:p>
            <a:r>
              <a:rPr lang="en-US" sz="1600" dirty="0"/>
              <a:t>2. Null Hypothesis 2 (H0):</a:t>
            </a:r>
          </a:p>
          <a:p>
            <a:r>
              <a:rPr lang="en-US" sz="1600" dirty="0"/>
              <a:t>Switching vehicle drives has no effect on 5-year savings</a:t>
            </a:r>
          </a:p>
          <a:p>
            <a:r>
              <a:rPr lang="en-US" sz="1600" dirty="0"/>
              <a:t>2a. Alternate Hypothesis 2 (Ha):</a:t>
            </a:r>
          </a:p>
          <a:p>
            <a:r>
              <a:rPr lang="en-US" sz="1600" dirty="0"/>
              <a:t>Switching vehicle drives does influence 5-year savings</a:t>
            </a:r>
          </a:p>
          <a:p>
            <a:endParaRPr lang="en-US" sz="1600" dirty="0"/>
          </a:p>
          <a:p>
            <a:r>
              <a:rPr lang="en-US" sz="1600" dirty="0"/>
              <a:t>3. Null Hypothesis 3 (H0):</a:t>
            </a:r>
          </a:p>
          <a:p>
            <a:r>
              <a:rPr lang="en-US" sz="1600" dirty="0"/>
              <a:t>Switching fuel types has no effect on tailpipe Co2 levels</a:t>
            </a:r>
          </a:p>
          <a:p>
            <a:r>
              <a:rPr lang="en-US" sz="1600" dirty="0"/>
              <a:t>3a. Alternate Hypothesis 3 (Ha):</a:t>
            </a:r>
          </a:p>
          <a:p>
            <a:r>
              <a:rPr lang="en-US" sz="1600" dirty="0"/>
              <a:t>Switching fuel types does influence tailpipe Co2 levels</a:t>
            </a:r>
          </a:p>
          <a:p>
            <a:endParaRPr lang="en-US" sz="1600" dirty="0"/>
          </a:p>
          <a:p>
            <a:r>
              <a:rPr lang="en-US" sz="1600" dirty="0"/>
              <a:t>4. Null Hypothesis 4 (H0):</a:t>
            </a:r>
          </a:p>
          <a:p>
            <a:r>
              <a:rPr lang="en-US" sz="1600" dirty="0"/>
              <a:t>Switching terrain has no effect on electricity consumption.</a:t>
            </a:r>
          </a:p>
          <a:p>
            <a:r>
              <a:rPr lang="en-US" sz="1600" dirty="0"/>
              <a:t>4a. Hypothesis 4 (Ha):</a:t>
            </a:r>
          </a:p>
          <a:p>
            <a:r>
              <a:rPr lang="en-US" sz="1600" dirty="0"/>
              <a:t>Switching terrain does have an effect between electricity consumption</a:t>
            </a:r>
          </a:p>
        </p:txBody>
      </p:sp>
    </p:spTree>
    <p:extLst>
      <p:ext uri="{BB962C8B-B14F-4D97-AF65-F5344CB8AC3E}">
        <p14:creationId xmlns:p14="http://schemas.microsoft.com/office/powerpoint/2010/main" val="248484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62814-CD86-C469-48F9-0CB2B76D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D6E93-06CF-C141-463E-FEFA558A4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Collect data on city &amp; highway MPG from the provided data from the company</a:t>
            </a:r>
          </a:p>
          <a:p>
            <a:r>
              <a:rPr lang="en-US" sz="2000" dirty="0"/>
              <a:t>Collect data on both front and rear wheel drive from the provided data from the company</a:t>
            </a:r>
          </a:p>
          <a:p>
            <a:r>
              <a:rPr lang="en-US" sz="2000" dirty="0"/>
              <a:t>Collect data on vehicle types, electricity &amp; CO2 consumption from the provided data from the company</a:t>
            </a:r>
          </a:p>
          <a:p>
            <a:r>
              <a:rPr lang="en-US" sz="2000" dirty="0"/>
              <a:t>Conduct statistical analyses to see if there happened to be any statistically significant difference between fuel, drive, and vehicle types when comparing the continuous data provided from the company: </a:t>
            </a:r>
            <a:r>
              <a:rPr lang="en-US" sz="2000" dirty="0">
                <a:hlinkClick r:id="rId2"/>
              </a:rPr>
              <a:t>https://www.kaggle.com/datasets/epa/fuel-economy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174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95D3A-8C2C-3E74-BB12-765AAF1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of MPG on fuel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C1E691-47D6-30F0-7685-4B5BFCD6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7" y="176719"/>
            <a:ext cx="7225748" cy="2687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8763D5-69E6-AB49-AA29-9412DF8B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7" y="2982429"/>
            <a:ext cx="3466597" cy="2420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BFEA6-2902-ECD4-F097-63802BE0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671" y="2982430"/>
            <a:ext cx="3546883" cy="24208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933C7C-B8C1-D4D5-727B-A548C0FB9CCC}"/>
              </a:ext>
            </a:extLst>
          </p:cNvPr>
          <p:cNvSpPr txBox="1">
            <a:spLocks/>
          </p:cNvSpPr>
          <p:nvPr/>
        </p:nvSpPr>
        <p:spPr>
          <a:xfrm>
            <a:off x="4402400" y="5490552"/>
            <a:ext cx="7225747" cy="104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(The null hypothesis is rejected)</a:t>
            </a:r>
          </a:p>
          <a:p>
            <a:pPr marL="0" indent="0">
              <a:buNone/>
            </a:pPr>
            <a:r>
              <a:rPr lang="en-US" sz="2000" b="1" dirty="0"/>
              <a:t>Conclusion: </a:t>
            </a:r>
            <a:r>
              <a:rPr lang="en-US" sz="2000" dirty="0"/>
              <a:t>There is significant difference between city &amp; highway mpg when it comes to different fuel types.</a:t>
            </a:r>
          </a:p>
        </p:txBody>
      </p:sp>
    </p:spTree>
    <p:extLst>
      <p:ext uri="{BB962C8B-B14F-4D97-AF65-F5344CB8AC3E}">
        <p14:creationId xmlns:p14="http://schemas.microsoft.com/office/powerpoint/2010/main" val="419406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C3153-FBEB-9456-4B6D-05F51AA1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of front &amp; rear wheel drive on spend and save (5-year)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015A96-9E44-515E-5FD4-E7EE1D074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840" y="233194"/>
            <a:ext cx="4466135" cy="3204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A1A29A-487B-169D-2E0F-74EE98DE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073" y="478711"/>
            <a:ext cx="3409064" cy="1743493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DC06BF3-35E0-F0C5-7A4A-465B732AB8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811809"/>
              </p:ext>
            </p:extLst>
          </p:nvPr>
        </p:nvGraphicFramePr>
        <p:xfrm>
          <a:off x="8712558" y="2371059"/>
          <a:ext cx="3409063" cy="4195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EFAA01-FFE0-8044-8EDB-92D63AE78EAF}"/>
              </a:ext>
            </a:extLst>
          </p:cNvPr>
          <p:cNvSpPr txBox="1">
            <a:spLocks/>
          </p:cNvSpPr>
          <p:nvPr/>
        </p:nvSpPr>
        <p:spPr>
          <a:xfrm>
            <a:off x="4141188" y="3683427"/>
            <a:ext cx="4500992" cy="223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(The null hypothesis is rejected)</a:t>
            </a:r>
          </a:p>
          <a:p>
            <a:pPr marL="0" indent="0">
              <a:buNone/>
            </a:pPr>
            <a:r>
              <a:rPr lang="en-US" sz="2000" b="1" dirty="0"/>
              <a:t>Conclusion: </a:t>
            </a:r>
            <a:r>
              <a:rPr lang="en-US" sz="2000" dirty="0"/>
              <a:t>There is significant difference between spend &amp; save when it comes to different vehicle drives.</a:t>
            </a:r>
          </a:p>
        </p:txBody>
      </p:sp>
    </p:spTree>
    <p:extLst>
      <p:ext uri="{BB962C8B-B14F-4D97-AF65-F5344CB8AC3E}">
        <p14:creationId xmlns:p14="http://schemas.microsoft.com/office/powerpoint/2010/main" val="342276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F26D2-97B4-8AE7-FBCB-373A99C9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1146189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Analysis of Tailpipe Co2 on fuel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C59D78-6DBA-D07D-33C1-BBF3AE483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801" y="262007"/>
            <a:ext cx="4505564" cy="3166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46F36-2B12-59F5-461D-4E0FC6BA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678" y="262007"/>
            <a:ext cx="3307277" cy="1952742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162527B-888D-6502-8037-89AA93689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180457"/>
              </p:ext>
            </p:extLst>
          </p:nvPr>
        </p:nvGraphicFramePr>
        <p:xfrm>
          <a:off x="8815139" y="2390856"/>
          <a:ext cx="3285816" cy="3267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5430C2-12C7-A853-5E95-3D8F576B5D4C}"/>
              </a:ext>
            </a:extLst>
          </p:cNvPr>
          <p:cNvSpPr txBox="1">
            <a:spLocks/>
          </p:cNvSpPr>
          <p:nvPr/>
        </p:nvSpPr>
        <p:spPr>
          <a:xfrm>
            <a:off x="4141188" y="3683427"/>
            <a:ext cx="4500992" cy="2238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(The null hypothesis is rejected)</a:t>
            </a:r>
          </a:p>
          <a:p>
            <a:pPr marL="0" indent="0">
              <a:buNone/>
            </a:pPr>
            <a:r>
              <a:rPr lang="en-US" sz="2000" b="1" dirty="0"/>
              <a:t>Conclusion: </a:t>
            </a:r>
            <a:r>
              <a:rPr lang="en-US" sz="2000" dirty="0"/>
              <a:t>There is significant difference between tailpipe Co2 levels when it comes to different fuel types.</a:t>
            </a:r>
          </a:p>
        </p:txBody>
      </p:sp>
    </p:spTree>
    <p:extLst>
      <p:ext uri="{BB962C8B-B14F-4D97-AF65-F5344CB8AC3E}">
        <p14:creationId xmlns:p14="http://schemas.microsoft.com/office/powerpoint/2010/main" val="399675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120B5-AA23-4B9E-DC4D-F0F0FCA7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38704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Analysis of Tesla on city &amp; highway electricity consumption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4B92C7-BB74-CB55-0092-9EB0AD002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2026" y="144724"/>
            <a:ext cx="3321094" cy="21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B4C7B-2BA3-6571-25F5-2068527E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53" y="147694"/>
            <a:ext cx="3720619" cy="293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9049E-BD78-3C24-936F-A53DA82CC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153" y="3230088"/>
            <a:ext cx="3720619" cy="1870364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8F5390E-4668-C569-7D3C-59BD52F2DF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148636"/>
              </p:ext>
            </p:extLst>
          </p:nvPr>
        </p:nvGraphicFramePr>
        <p:xfrm>
          <a:off x="8222026" y="2450756"/>
          <a:ext cx="3321094" cy="2614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3069603-0166-B9D9-636F-C8713F78AE77}"/>
              </a:ext>
            </a:extLst>
          </p:cNvPr>
          <p:cNvSpPr txBox="1"/>
          <p:nvPr/>
        </p:nvSpPr>
        <p:spPr>
          <a:xfrm>
            <a:off x="4314153" y="5312877"/>
            <a:ext cx="6166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(The null hypothesis is rejected)</a:t>
            </a:r>
          </a:p>
          <a:p>
            <a:r>
              <a:rPr lang="en-US" b="1" dirty="0"/>
              <a:t>Conclusion: </a:t>
            </a:r>
            <a:r>
              <a:rPr lang="en-US" dirty="0"/>
              <a:t>There is significant difference between electricity consumption when it comes to different terrain.</a:t>
            </a:r>
          </a:p>
        </p:txBody>
      </p:sp>
    </p:spTree>
    <p:extLst>
      <p:ext uri="{BB962C8B-B14F-4D97-AF65-F5344CB8AC3E}">
        <p14:creationId xmlns:p14="http://schemas.microsoft.com/office/powerpoint/2010/main" val="275191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D507B-89DD-D3BF-68CE-03BFBB11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</a:rPr>
              <a:t>Final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5643-B87D-FEE2-9302-D7DA6BEA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statistical analyses showed that switching fuel, terrain,  drives, and vehicle types:</a:t>
            </a:r>
          </a:p>
          <a:p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Does have a significant positive impact on MPG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Does have a significant positive impact on CO2 consumption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Does have a significant positive impact on Save or spend (5-year)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Does have a significant impact on Electricity consumption (specifically electric vehicles)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Next slide for 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203646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534</Words>
  <Application>Microsoft Office PowerPoint</Application>
  <PresentationFormat>Widescreen</PresentationFormat>
  <Paragraphs>69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Vehicle fuel costs analysis</vt:lpstr>
      <vt:lpstr>Project goal</vt:lpstr>
      <vt:lpstr>Hypotheses</vt:lpstr>
      <vt:lpstr>Process</vt:lpstr>
      <vt:lpstr>Analysis of MPG on fuel types</vt:lpstr>
      <vt:lpstr>Analysis of front &amp; rear wheel drive on spend and save (5-year)</vt:lpstr>
      <vt:lpstr>Analysis of Tailpipe Co2 on fuel types</vt:lpstr>
      <vt:lpstr>Analysis of Tesla on city &amp; highway electricity consumption </vt:lpstr>
      <vt:lpstr>Final message</vt:lpstr>
      <vt:lpstr>Recommendations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fuel costs analysis</dc:title>
  <dc:creator>Kyle vanburen</dc:creator>
  <cp:lastModifiedBy>Kyle vanburen</cp:lastModifiedBy>
  <cp:revision>1</cp:revision>
  <dcterms:created xsi:type="dcterms:W3CDTF">2023-05-30T07:46:25Z</dcterms:created>
  <dcterms:modified xsi:type="dcterms:W3CDTF">2023-05-31T08:16:57Z</dcterms:modified>
</cp:coreProperties>
</file>